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0"/>
    <p:restoredTop sz="96245"/>
  </p:normalViewPr>
  <p:slideViewPr>
    <p:cSldViewPr snapToGrid="0">
      <p:cViewPr varScale="1">
        <p:scale>
          <a:sx n="147" d="100"/>
          <a:sy n="147" d="100"/>
        </p:scale>
        <p:origin x="23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8EE376-876D-0E7C-07F4-72700D0FB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Ledarskap och entreprenörskap?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B93708-3428-4484-E9E4-3838B8C48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258558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8D6ECF-1A39-BC0D-599D-5B39E103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Ledarskap i olika sammanhang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8539A0-5C73-1A2F-57F4-5C3162DCD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’Management’ (ung. förvaltning) i förhållande till ’</a:t>
            </a:r>
            <a:r>
              <a:rPr lang="sv-SE" dirty="0" err="1"/>
              <a:t>Leadership</a:t>
            </a:r>
            <a:r>
              <a:rPr lang="sv-SE" dirty="0"/>
              <a:t>’</a:t>
            </a:r>
          </a:p>
          <a:p>
            <a:r>
              <a:rPr lang="sv-SE" dirty="0"/>
              <a:t>Som </a:t>
            </a:r>
            <a:r>
              <a:rPr lang="sv-SE" i="1" dirty="0"/>
              <a:t>projektledare</a:t>
            </a:r>
            <a:r>
              <a:rPr lang="sv-SE" dirty="0"/>
              <a:t> (engelska ’</a:t>
            </a:r>
            <a:r>
              <a:rPr lang="sv-SE" dirty="0" err="1"/>
              <a:t>project</a:t>
            </a:r>
            <a:r>
              <a:rPr lang="sv-SE" dirty="0"/>
              <a:t> manager’!) förväntas man balansera mellan båda rollerna – i olika sammanhang.</a:t>
            </a:r>
          </a:p>
          <a:p>
            <a:r>
              <a:rPr lang="sv-SE" dirty="0"/>
              <a:t>Olika ledarskapsstilar / - filosofier kan vara olika lämpliga i olika typer av verksamheter/projekt</a:t>
            </a:r>
          </a:p>
          <a:p>
            <a:r>
              <a:rPr lang="sv-SE" dirty="0"/>
              <a:t>Det som är mest ’inne’ idag är </a:t>
            </a:r>
            <a:r>
              <a:rPr lang="sv-SE" i="1" dirty="0"/>
              <a:t>autentiskt ledarskap </a:t>
            </a:r>
            <a:r>
              <a:rPr lang="sv-SE" dirty="0"/>
              <a:t>(självförståelse och öppenhet)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08131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93AD1-D445-48F3-3EAA-03A76821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Entreprenörskap?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4B50E4-1085-4846-B382-BA12B4B5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25857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Förverkliga </a:t>
            </a:r>
            <a:r>
              <a:rPr lang="sv-SE" dirty="0">
                <a:highlight>
                  <a:srgbClr val="FFFF00"/>
                </a:highlight>
              </a:rPr>
              <a:t>vision</a:t>
            </a:r>
          </a:p>
          <a:p>
            <a:r>
              <a:rPr lang="sv-SE" dirty="0"/>
              <a:t>Kreativt/innovativt</a:t>
            </a:r>
          </a:p>
          <a:p>
            <a:r>
              <a:rPr lang="sv-SE" dirty="0"/>
              <a:t>Mobilisera resurser och engagemang</a:t>
            </a:r>
          </a:p>
          <a:p>
            <a:r>
              <a:rPr lang="sv-SE" dirty="0"/>
              <a:t>Handlingsorientering</a:t>
            </a:r>
          </a:p>
          <a:p>
            <a:r>
              <a:rPr lang="sv-SE" dirty="0"/>
              <a:t>Ligger ganska nära </a:t>
            </a:r>
            <a:r>
              <a:rPr lang="sv-SE" i="1" dirty="0"/>
              <a:t>transformativt ledarskap </a:t>
            </a:r>
            <a:r>
              <a:rPr lang="sv-SE" dirty="0"/>
              <a:t>(ledaren förebild, stimulera innovation – </a:t>
            </a:r>
            <a:r>
              <a:rPr lang="sv-SE" i="1" dirty="0"/>
              <a:t>dock </a:t>
            </a:r>
            <a:r>
              <a:rPr lang="sv-SE" i="1" dirty="0">
                <a:highlight>
                  <a:srgbClr val="FFFF00"/>
                </a:highlight>
              </a:rPr>
              <a:t>inte alltid </a:t>
            </a:r>
            <a:r>
              <a:rPr lang="sv-SE" i="1" dirty="0"/>
              <a:t>att ’stärka medskaparnas känsla av ägarskap’ – </a:t>
            </a:r>
            <a:r>
              <a:rPr lang="sv-SE" dirty="0"/>
              <a:t>men gärna att göra dem delaktiga i resan/berättelsen; för samhällsentreprenörer kan också den </a:t>
            </a:r>
            <a:r>
              <a:rPr lang="sv-SE" i="1" dirty="0"/>
              <a:t>autentiska </a:t>
            </a:r>
            <a:r>
              <a:rPr lang="sv-SE" dirty="0"/>
              <a:t>dimensionen vara viktig</a:t>
            </a:r>
            <a:endParaRPr lang="sv-SE" i="1" dirty="0"/>
          </a:p>
          <a:p>
            <a:r>
              <a:rPr lang="sv-SE" i="1" dirty="0"/>
              <a:t>Karismatiskt ledarskap</a:t>
            </a:r>
          </a:p>
          <a:p>
            <a:r>
              <a:rPr lang="sv-SE" dirty="0"/>
              <a:t>Men i många sammanhang även </a:t>
            </a:r>
            <a:r>
              <a:rPr lang="sv-SE" i="1" dirty="0"/>
              <a:t>kollektiva dimensioner </a:t>
            </a:r>
            <a:r>
              <a:rPr lang="sv-SE" dirty="0"/>
              <a:t>av entreprenörskap inom samhällsentreprenörskap</a:t>
            </a:r>
          </a:p>
          <a:p>
            <a:r>
              <a:rPr lang="sv-SE" dirty="0"/>
              <a:t>’Berättelsen’ – </a:t>
            </a:r>
            <a:r>
              <a:rPr lang="sv-SE" i="1" dirty="0"/>
              <a:t>kommunikativa färdigheter</a:t>
            </a:r>
          </a:p>
        </p:txBody>
      </p:sp>
    </p:spTree>
    <p:extLst>
      <p:ext uri="{BB962C8B-B14F-4D97-AF65-F5344CB8AC3E}">
        <p14:creationId xmlns:p14="http://schemas.microsoft.com/office/powerpoint/2010/main" val="8938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71B871-2D78-6642-BC46-D7A4FC6B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38" y="748937"/>
            <a:ext cx="3928655" cy="5238206"/>
          </a:xfrm>
          <a:prstGeom prst="rect">
            <a:avLst/>
          </a:prstGeom>
        </p:spPr>
      </p:pic>
      <p:pic>
        <p:nvPicPr>
          <p:cNvPr id="4" name="Shape 246">
            <a:extLst>
              <a:ext uri="{FF2B5EF4-FFF2-40B4-BE49-F238E27FC236}">
                <a16:creationId xmlns:a16="http://schemas.microsoft.com/office/drawing/2014/main" id="{99526E6B-7F54-7A46-B0CE-5EEF3250D3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690" y="1090627"/>
            <a:ext cx="4146159" cy="3170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9BF3F8F-04A8-A240-BA02-E20B33256459}"/>
              </a:ext>
            </a:extLst>
          </p:cNvPr>
          <p:cNvSpPr txBox="1"/>
          <p:nvPr/>
        </p:nvSpPr>
        <p:spPr>
          <a:xfrm>
            <a:off x="6566729" y="5153751"/>
            <a:ext cx="316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Marketview</a:t>
            </a:r>
            <a:r>
              <a:rPr lang="sv-SE" sz="1600" dirty="0"/>
              <a:t> </a:t>
            </a:r>
            <a:r>
              <a:rPr lang="sv-SE" sz="1600" dirty="0" err="1"/>
              <a:t>Heights</a:t>
            </a:r>
            <a:r>
              <a:rPr lang="sv-SE" sz="1600" dirty="0"/>
              <a:t> </a:t>
            </a:r>
            <a:r>
              <a:rPr lang="sv-SE" sz="1600" dirty="0" err="1"/>
              <a:t>Collective</a:t>
            </a:r>
            <a:r>
              <a:rPr lang="sv-SE" sz="1600" dirty="0"/>
              <a:t> </a:t>
            </a:r>
            <a:br>
              <a:rPr lang="sv-SE" sz="1600" dirty="0"/>
            </a:br>
            <a:r>
              <a:rPr lang="sv-SE" sz="1600" dirty="0"/>
              <a:t>Action Project, Rochester (NY), USA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D2A90B0-7816-7A4A-A200-E7AA43191328}"/>
              </a:ext>
            </a:extLst>
          </p:cNvPr>
          <p:cNvSpPr txBox="1"/>
          <p:nvPr/>
        </p:nvSpPr>
        <p:spPr>
          <a:xfrm>
            <a:off x="6469971" y="4476428"/>
            <a:ext cx="326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Förkroppsliga </a:t>
            </a:r>
            <a:r>
              <a:rPr lang="sv-SE" sz="2400" b="1" dirty="0"/>
              <a:t>ledarskap</a:t>
            </a:r>
          </a:p>
        </p:txBody>
      </p:sp>
    </p:spTree>
    <p:extLst>
      <p:ext uri="{BB962C8B-B14F-4D97-AF65-F5344CB8AC3E}">
        <p14:creationId xmlns:p14="http://schemas.microsoft.com/office/powerpoint/2010/main" val="14475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22</TotalTime>
  <Words>158</Words>
  <Application>Microsoft Macintosh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Organiskt</vt:lpstr>
      <vt:lpstr>Ledarskap och entreprenörskap?</vt:lpstr>
      <vt:lpstr>Ledarskap i olika sammanhang</vt:lpstr>
      <vt:lpstr>Entreprenörskap?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Ledarskap och entreprenörskap?</dc:title>
  <dc:creator>Fredrik Björk</dc:creator>
  <cp:lastModifiedBy>Fredrik Björk</cp:lastModifiedBy>
  <cp:revision>1</cp:revision>
  <dcterms:created xsi:type="dcterms:W3CDTF">2023-11-06T09:48:38Z</dcterms:created>
  <dcterms:modified xsi:type="dcterms:W3CDTF">2023-11-06T10:11:02Z</dcterms:modified>
</cp:coreProperties>
</file>