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8"/>
  </p:notesMasterIdLst>
  <p:sldIdLst>
    <p:sldId id="256" r:id="rId2"/>
    <p:sldId id="282" r:id="rId3"/>
    <p:sldId id="293" r:id="rId4"/>
    <p:sldId id="283" r:id="rId5"/>
    <p:sldId id="294" r:id="rId6"/>
    <p:sldId id="284" r:id="rId7"/>
    <p:sldId id="285" r:id="rId8"/>
    <p:sldId id="267" r:id="rId9"/>
    <p:sldId id="290" r:id="rId10"/>
    <p:sldId id="289" r:id="rId11"/>
    <p:sldId id="269" r:id="rId12"/>
    <p:sldId id="270" r:id="rId13"/>
    <p:sldId id="257" r:id="rId14"/>
    <p:sldId id="261" r:id="rId15"/>
    <p:sldId id="262" r:id="rId16"/>
    <p:sldId id="292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976"/>
    <p:restoredTop sz="96296"/>
  </p:normalViewPr>
  <p:slideViewPr>
    <p:cSldViewPr snapToGrid="0">
      <p:cViewPr varScale="1">
        <p:scale>
          <a:sx n="154" d="100"/>
          <a:sy n="154" d="100"/>
        </p:scale>
        <p:origin x="240" y="1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4" Type="http://schemas.openxmlformats.org/officeDocument/2006/relationships/image" Target="../media/image16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4" Type="http://schemas.openxmlformats.org/officeDocument/2006/relationships/image" Target="../media/image16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3_2">
  <dgm:title val=""/>
  <dgm:desc val=""/>
  <dgm:catLst>
    <dgm:cat type="accent3" pri="13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BCD3A5-9E50-49B5-943A-0A42E798FE91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1B8D581C-9814-4902-887D-4E278EA78647}">
      <dgm:prSet/>
      <dgm:spPr/>
      <dgm:t>
        <a:bodyPr/>
        <a:lstStyle/>
        <a:p>
          <a:pPr>
            <a:defRPr b="1"/>
          </a:pPr>
          <a:r>
            <a:rPr lang="en-US"/>
            <a:t>Kritik mot föreställningen om </a:t>
          </a:r>
          <a:r>
            <a:rPr lang="en-US" i="1"/>
            <a:t>rationellt besutsfattande</a:t>
          </a:r>
          <a:endParaRPr lang="en-US"/>
        </a:p>
      </dgm:t>
    </dgm:pt>
    <dgm:pt modelId="{CC077C49-B0F3-49C7-BD66-E3D23888FA20}" type="parTrans" cxnId="{4A7D9391-92A8-4A14-9DF1-6ED0A5731B31}">
      <dgm:prSet/>
      <dgm:spPr/>
      <dgm:t>
        <a:bodyPr/>
        <a:lstStyle/>
        <a:p>
          <a:endParaRPr lang="en-US"/>
        </a:p>
      </dgm:t>
    </dgm:pt>
    <dgm:pt modelId="{4C62ABEC-00A2-48D3-9E5A-BD72931524A7}" type="sibTrans" cxnId="{4A7D9391-92A8-4A14-9DF1-6ED0A5731B31}">
      <dgm:prSet/>
      <dgm:spPr/>
      <dgm:t>
        <a:bodyPr/>
        <a:lstStyle/>
        <a:p>
          <a:endParaRPr lang="en-US"/>
        </a:p>
      </dgm:t>
    </dgm:pt>
    <dgm:pt modelId="{1F50F843-2B51-4A7D-BBE2-E13CF4F1360E}">
      <dgm:prSet/>
      <dgm:spPr/>
      <dgm:t>
        <a:bodyPr/>
        <a:lstStyle/>
        <a:p>
          <a:pPr>
            <a:defRPr b="1"/>
          </a:pPr>
          <a:r>
            <a:rPr lang="en-US" dirty="0" err="1"/>
            <a:t>Begränsad</a:t>
          </a:r>
          <a:r>
            <a:rPr lang="en-US" dirty="0"/>
            <a:t> </a:t>
          </a:r>
          <a:r>
            <a:rPr lang="en-US" dirty="0" err="1"/>
            <a:t>rationalitet</a:t>
          </a:r>
          <a:r>
            <a:rPr lang="en-US" dirty="0"/>
            <a:t>: </a:t>
          </a:r>
        </a:p>
      </dgm:t>
    </dgm:pt>
    <dgm:pt modelId="{D1B59AC8-34E3-453D-B0C9-2A6057F504BF}" type="parTrans" cxnId="{70A03648-BB99-471B-815C-B2907AAF6C95}">
      <dgm:prSet/>
      <dgm:spPr/>
      <dgm:t>
        <a:bodyPr/>
        <a:lstStyle/>
        <a:p>
          <a:endParaRPr lang="en-US"/>
        </a:p>
      </dgm:t>
    </dgm:pt>
    <dgm:pt modelId="{69E574E0-6883-4770-B478-4D6206E8851D}" type="sibTrans" cxnId="{70A03648-BB99-471B-815C-B2907AAF6C95}">
      <dgm:prSet/>
      <dgm:spPr/>
      <dgm:t>
        <a:bodyPr/>
        <a:lstStyle/>
        <a:p>
          <a:endParaRPr lang="en-US"/>
        </a:p>
      </dgm:t>
    </dgm:pt>
    <dgm:pt modelId="{36DB9316-7518-4A8D-97C4-25A161A8C798}">
      <dgm:prSet custT="1"/>
      <dgm:spPr/>
      <dgm:t>
        <a:bodyPr/>
        <a:lstStyle/>
        <a:p>
          <a:pPr>
            <a:lnSpc>
              <a:spcPct val="90000"/>
            </a:lnSpc>
            <a:buFont typeface="Arial" panose="020B0604020202020204" pitchFamily="34" charset="0"/>
            <a:buChar char="•"/>
          </a:pPr>
          <a:r>
            <a:rPr lang="en-US" sz="1100" dirty="0"/>
            <a:t>- </a:t>
          </a:r>
          <a:r>
            <a:rPr lang="en-US" sz="1400" dirty="0" err="1"/>
            <a:t>begränsad</a:t>
          </a:r>
          <a:r>
            <a:rPr lang="en-US" sz="1400" dirty="0"/>
            <a:t> </a:t>
          </a:r>
          <a:r>
            <a:rPr lang="en-US" sz="1400" dirty="0" err="1"/>
            <a:t>tillgång</a:t>
          </a:r>
          <a:r>
            <a:rPr lang="en-US" sz="1400" dirty="0"/>
            <a:t> till </a:t>
          </a:r>
          <a:r>
            <a:rPr lang="en-US" sz="1400" dirty="0" err="1"/>
            <a:t>kunskap</a:t>
          </a:r>
          <a:endParaRPr lang="en-US" sz="1400" dirty="0"/>
        </a:p>
      </dgm:t>
    </dgm:pt>
    <dgm:pt modelId="{274A0A18-70A1-4A28-9D8D-6D7CF662A3CB}" type="parTrans" cxnId="{DE9169C1-01D3-43C8-9C5B-B43358C86CE6}">
      <dgm:prSet/>
      <dgm:spPr/>
      <dgm:t>
        <a:bodyPr/>
        <a:lstStyle/>
        <a:p>
          <a:endParaRPr lang="en-US"/>
        </a:p>
      </dgm:t>
    </dgm:pt>
    <dgm:pt modelId="{304195E4-37B2-4DC7-A74D-EDDC304CD94C}" type="sibTrans" cxnId="{DE9169C1-01D3-43C8-9C5B-B43358C86CE6}">
      <dgm:prSet/>
      <dgm:spPr/>
      <dgm:t>
        <a:bodyPr/>
        <a:lstStyle/>
        <a:p>
          <a:endParaRPr lang="en-US"/>
        </a:p>
      </dgm:t>
    </dgm:pt>
    <dgm:pt modelId="{44D82F14-D1C2-433F-895A-CA14D342C116}">
      <dgm:prSet custT="1"/>
      <dgm:spPr/>
      <dgm:t>
        <a:bodyPr/>
        <a:lstStyle/>
        <a:p>
          <a:pPr>
            <a:lnSpc>
              <a:spcPct val="90000"/>
            </a:lnSpc>
            <a:buFont typeface="Arial" panose="020B0604020202020204" pitchFamily="34" charset="0"/>
            <a:buChar char="•"/>
          </a:pPr>
          <a:r>
            <a:rPr lang="en-US" sz="1400" dirty="0"/>
            <a:t>- </a:t>
          </a:r>
          <a:r>
            <a:rPr lang="en-US" sz="1400" dirty="0" err="1"/>
            <a:t>oklart</a:t>
          </a:r>
          <a:r>
            <a:rPr lang="en-US" sz="1400" dirty="0"/>
            <a:t> </a:t>
          </a:r>
          <a:r>
            <a:rPr lang="en-US" sz="1400" dirty="0" err="1"/>
            <a:t>utifrån</a:t>
          </a:r>
          <a:r>
            <a:rPr lang="en-US" sz="1400" dirty="0"/>
            <a:t> </a:t>
          </a:r>
          <a:r>
            <a:rPr lang="en-US" sz="1400" dirty="0" err="1"/>
            <a:t>vilka</a:t>
          </a:r>
          <a:r>
            <a:rPr lang="en-US" sz="1400" dirty="0"/>
            <a:t> </a:t>
          </a:r>
          <a:r>
            <a:rPr lang="en-US" sz="1400" dirty="0" err="1"/>
            <a:t>kriterier</a:t>
          </a:r>
          <a:r>
            <a:rPr lang="en-US" sz="1400" dirty="0"/>
            <a:t> </a:t>
          </a:r>
          <a:r>
            <a:rPr lang="en-US" sz="1400" dirty="0" err="1"/>
            <a:t>beslut</a:t>
          </a:r>
          <a:r>
            <a:rPr lang="en-US" sz="1400" dirty="0"/>
            <a:t> </a:t>
          </a:r>
          <a:r>
            <a:rPr lang="en-US" sz="1400" dirty="0" err="1"/>
            <a:t>fattas</a:t>
          </a:r>
          <a:endParaRPr lang="en-US" sz="1400" dirty="0"/>
        </a:p>
      </dgm:t>
    </dgm:pt>
    <dgm:pt modelId="{4503C299-37E3-41EC-9212-3E581B004EEE}" type="parTrans" cxnId="{06B11D4D-A6DA-4130-8F6A-56BDE9A6B9D0}">
      <dgm:prSet/>
      <dgm:spPr/>
      <dgm:t>
        <a:bodyPr/>
        <a:lstStyle/>
        <a:p>
          <a:endParaRPr lang="en-US"/>
        </a:p>
      </dgm:t>
    </dgm:pt>
    <dgm:pt modelId="{9D8C8C40-E412-4A82-B3FB-35FAF6E566B4}" type="sibTrans" cxnId="{06B11D4D-A6DA-4130-8F6A-56BDE9A6B9D0}">
      <dgm:prSet/>
      <dgm:spPr/>
      <dgm:t>
        <a:bodyPr/>
        <a:lstStyle/>
        <a:p>
          <a:endParaRPr lang="en-US"/>
        </a:p>
      </dgm:t>
    </dgm:pt>
    <dgm:pt modelId="{B773F37E-F0AF-4BC9-9646-9C8343D8A6EC}">
      <dgm:prSet custT="1"/>
      <dgm:spPr/>
      <dgm:t>
        <a:bodyPr/>
        <a:lstStyle/>
        <a:p>
          <a:pPr>
            <a:lnSpc>
              <a:spcPct val="90000"/>
            </a:lnSpc>
            <a:buFont typeface="Arial" panose="020B0604020202020204" pitchFamily="34" charset="0"/>
            <a:buChar char="•"/>
          </a:pPr>
          <a:r>
            <a:rPr lang="en-US" sz="1400" dirty="0"/>
            <a:t>- </a:t>
          </a:r>
          <a:r>
            <a:rPr lang="en-US" sz="1400" dirty="0" err="1"/>
            <a:t>fåtal</a:t>
          </a:r>
          <a:r>
            <a:rPr lang="en-US" sz="1400" dirty="0"/>
            <a:t> </a:t>
          </a:r>
          <a:r>
            <a:rPr lang="en-US" sz="1400" dirty="0" err="1"/>
            <a:t>lösningar</a:t>
          </a:r>
          <a:r>
            <a:rPr lang="en-US" sz="1400" dirty="0"/>
            <a:t> </a:t>
          </a:r>
          <a:r>
            <a:rPr lang="en-US" sz="1400" dirty="0" err="1"/>
            <a:t>övervägs</a:t>
          </a:r>
          <a:endParaRPr lang="en-US" sz="1400" dirty="0"/>
        </a:p>
      </dgm:t>
    </dgm:pt>
    <dgm:pt modelId="{91B3EF70-E905-494C-8AD6-855372C9AC9D}" type="parTrans" cxnId="{77162E57-56F2-401C-818A-062376BA50FB}">
      <dgm:prSet/>
      <dgm:spPr/>
      <dgm:t>
        <a:bodyPr/>
        <a:lstStyle/>
        <a:p>
          <a:endParaRPr lang="en-US"/>
        </a:p>
      </dgm:t>
    </dgm:pt>
    <dgm:pt modelId="{F5EC5DCB-5036-4A60-8B78-DDEC6E8A6E9A}" type="sibTrans" cxnId="{77162E57-56F2-401C-818A-062376BA50FB}">
      <dgm:prSet/>
      <dgm:spPr/>
      <dgm:t>
        <a:bodyPr/>
        <a:lstStyle/>
        <a:p>
          <a:endParaRPr lang="en-US"/>
        </a:p>
      </dgm:t>
    </dgm:pt>
    <dgm:pt modelId="{580D1A92-3BDD-41DC-8597-C323E50F8B18}">
      <dgm:prSet custT="1"/>
      <dgm:spPr/>
      <dgm:t>
        <a:bodyPr/>
        <a:lstStyle/>
        <a:p>
          <a:pPr>
            <a:lnSpc>
              <a:spcPct val="100000"/>
            </a:lnSpc>
            <a:buFont typeface="Arial" panose="020B0604020202020204" pitchFamily="34" charset="0"/>
            <a:buChar char="•"/>
          </a:pPr>
          <a:r>
            <a:rPr lang="en-US" sz="1400" dirty="0"/>
            <a:t>- </a:t>
          </a:r>
          <a:r>
            <a:rPr lang="en-US" sz="1400" dirty="0" err="1"/>
            <a:t>tidigare</a:t>
          </a:r>
          <a:r>
            <a:rPr lang="en-US" sz="1400" dirty="0"/>
            <a:t> </a:t>
          </a:r>
          <a:r>
            <a:rPr lang="en-US" sz="1400" dirty="0" err="1"/>
            <a:t>lösningar</a:t>
          </a:r>
          <a:r>
            <a:rPr lang="en-US" sz="1400" dirty="0"/>
            <a:t> </a:t>
          </a:r>
          <a:r>
            <a:rPr lang="en-US" sz="1400" dirty="0" err="1"/>
            <a:t>på</a:t>
          </a:r>
          <a:r>
            <a:rPr lang="en-US" sz="1400" dirty="0"/>
            <a:t> (</a:t>
          </a:r>
          <a:r>
            <a:rPr lang="en-US" sz="1400" dirty="0" err="1"/>
            <a:t>vad</a:t>
          </a:r>
          <a:r>
            <a:rPr lang="en-US" sz="1400" dirty="0"/>
            <a:t> </a:t>
          </a:r>
          <a:r>
            <a:rPr lang="en-US" sz="1400" dirty="0" err="1"/>
            <a:t>som</a:t>
          </a:r>
          <a:r>
            <a:rPr lang="en-US" sz="1400" dirty="0"/>
            <a:t> </a:t>
          </a:r>
          <a:r>
            <a:rPr lang="en-US" sz="1400" dirty="0" err="1"/>
            <a:t>uppfattas</a:t>
          </a:r>
          <a:r>
            <a:rPr lang="en-US" sz="1400" dirty="0"/>
            <a:t> </a:t>
          </a:r>
          <a:r>
            <a:rPr lang="en-US" sz="1400" dirty="0" err="1"/>
            <a:t>som</a:t>
          </a:r>
          <a:r>
            <a:rPr lang="en-US" sz="1400" dirty="0"/>
            <a:t>) </a:t>
          </a:r>
          <a:r>
            <a:rPr lang="en-US" sz="1400" dirty="0" err="1"/>
            <a:t>liknande</a:t>
          </a:r>
          <a:r>
            <a:rPr lang="en-US" sz="1400" dirty="0"/>
            <a:t>         problem </a:t>
          </a:r>
          <a:r>
            <a:rPr lang="en-US" sz="1400" dirty="0" err="1"/>
            <a:t>väljs</a:t>
          </a:r>
          <a:r>
            <a:rPr lang="en-US" sz="1400" dirty="0"/>
            <a:t> </a:t>
          </a:r>
          <a:r>
            <a:rPr lang="en-US" sz="1400" dirty="0" err="1"/>
            <a:t>ofta</a:t>
          </a:r>
          <a:endParaRPr lang="en-US" sz="1400" dirty="0"/>
        </a:p>
      </dgm:t>
    </dgm:pt>
    <dgm:pt modelId="{F7D057E9-FF2A-4922-8FBB-73191AA5B862}" type="parTrans" cxnId="{8FFFA9C5-95BA-42AB-849E-20F1A357B9D1}">
      <dgm:prSet/>
      <dgm:spPr/>
      <dgm:t>
        <a:bodyPr/>
        <a:lstStyle/>
        <a:p>
          <a:endParaRPr lang="en-US"/>
        </a:p>
      </dgm:t>
    </dgm:pt>
    <dgm:pt modelId="{869828F8-B870-4111-94C1-A26EFC41FD4D}" type="sibTrans" cxnId="{8FFFA9C5-95BA-42AB-849E-20F1A357B9D1}">
      <dgm:prSet/>
      <dgm:spPr/>
      <dgm:t>
        <a:bodyPr/>
        <a:lstStyle/>
        <a:p>
          <a:endParaRPr lang="en-US"/>
        </a:p>
      </dgm:t>
    </dgm:pt>
    <dgm:pt modelId="{FECA26EE-444D-4C8B-99E1-1400A98E2709}" type="pres">
      <dgm:prSet presAssocID="{36BCD3A5-9E50-49B5-943A-0A42E798FE91}" presName="root" presStyleCnt="0">
        <dgm:presLayoutVars>
          <dgm:dir/>
          <dgm:resizeHandles val="exact"/>
        </dgm:presLayoutVars>
      </dgm:prSet>
      <dgm:spPr/>
    </dgm:pt>
    <dgm:pt modelId="{60B7A976-3FBA-45CB-9294-7B401750160D}" type="pres">
      <dgm:prSet presAssocID="{1B8D581C-9814-4902-887D-4E278EA78647}" presName="compNode" presStyleCnt="0"/>
      <dgm:spPr/>
    </dgm:pt>
    <dgm:pt modelId="{0AE5F1D4-F244-404E-9CC8-2C55D732386E}" type="pres">
      <dgm:prSet presAssocID="{1B8D581C-9814-4902-887D-4E278EA78647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E84A3A2B-61B5-4DFD-AA8F-32B8A23D4A3A}" type="pres">
      <dgm:prSet presAssocID="{1B8D581C-9814-4902-887D-4E278EA78647}" presName="iconSpace" presStyleCnt="0"/>
      <dgm:spPr/>
    </dgm:pt>
    <dgm:pt modelId="{CC4911FE-CA66-4932-A966-28D265E79FE1}" type="pres">
      <dgm:prSet presAssocID="{1B8D581C-9814-4902-887D-4E278EA78647}" presName="parTx" presStyleLbl="revTx" presStyleIdx="0" presStyleCnt="4">
        <dgm:presLayoutVars>
          <dgm:chMax val="0"/>
          <dgm:chPref val="0"/>
        </dgm:presLayoutVars>
      </dgm:prSet>
      <dgm:spPr/>
    </dgm:pt>
    <dgm:pt modelId="{68F821D9-C1B8-470C-A91F-92813396F143}" type="pres">
      <dgm:prSet presAssocID="{1B8D581C-9814-4902-887D-4E278EA78647}" presName="txSpace" presStyleCnt="0"/>
      <dgm:spPr/>
    </dgm:pt>
    <dgm:pt modelId="{4A2F059D-53E5-4C48-8965-2F118ABB97D9}" type="pres">
      <dgm:prSet presAssocID="{1B8D581C-9814-4902-887D-4E278EA78647}" presName="desTx" presStyleLbl="revTx" presStyleIdx="1" presStyleCnt="4">
        <dgm:presLayoutVars/>
      </dgm:prSet>
      <dgm:spPr/>
    </dgm:pt>
    <dgm:pt modelId="{F0981667-AB69-4AB4-A0D1-79A0F6E04A02}" type="pres">
      <dgm:prSet presAssocID="{4C62ABEC-00A2-48D3-9E5A-BD72931524A7}" presName="sibTrans" presStyleCnt="0"/>
      <dgm:spPr/>
    </dgm:pt>
    <dgm:pt modelId="{7703B0E1-EAB7-4B18-9E1A-1258B1AEB69A}" type="pres">
      <dgm:prSet presAssocID="{1F50F843-2B51-4A7D-BBE2-E13CF4F1360E}" presName="compNode" presStyleCnt="0"/>
      <dgm:spPr/>
    </dgm:pt>
    <dgm:pt modelId="{B6CDBAC1-5DFF-428B-B968-80A326C8DEDD}" type="pres">
      <dgm:prSet presAssocID="{1F50F843-2B51-4A7D-BBE2-E13CF4F1360E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ck"/>
        </a:ext>
      </dgm:extLst>
    </dgm:pt>
    <dgm:pt modelId="{656ED497-E298-4980-B92C-FA38101F1F24}" type="pres">
      <dgm:prSet presAssocID="{1F50F843-2B51-4A7D-BBE2-E13CF4F1360E}" presName="iconSpace" presStyleCnt="0"/>
      <dgm:spPr/>
    </dgm:pt>
    <dgm:pt modelId="{2B4D2E3E-09EC-43FB-9434-0AB87EE20804}" type="pres">
      <dgm:prSet presAssocID="{1F50F843-2B51-4A7D-BBE2-E13CF4F1360E}" presName="parTx" presStyleLbl="revTx" presStyleIdx="2" presStyleCnt="4" custScaleY="29491" custLinFactY="-8514" custLinFactNeighborX="432" custLinFactNeighborY="-100000">
        <dgm:presLayoutVars>
          <dgm:chMax val="0"/>
          <dgm:chPref val="0"/>
        </dgm:presLayoutVars>
      </dgm:prSet>
      <dgm:spPr/>
    </dgm:pt>
    <dgm:pt modelId="{B45191BB-A698-49B5-8195-958CB064859F}" type="pres">
      <dgm:prSet presAssocID="{1F50F843-2B51-4A7D-BBE2-E13CF4F1360E}" presName="txSpace" presStyleCnt="0"/>
      <dgm:spPr/>
    </dgm:pt>
    <dgm:pt modelId="{D15479AC-B9F4-4A24-BCE2-C937977CF0F7}" type="pres">
      <dgm:prSet presAssocID="{1F50F843-2B51-4A7D-BBE2-E13CF4F1360E}" presName="desTx" presStyleLbl="revTx" presStyleIdx="3" presStyleCnt="4" custScaleY="110016">
        <dgm:presLayoutVars/>
      </dgm:prSet>
      <dgm:spPr/>
    </dgm:pt>
  </dgm:ptLst>
  <dgm:cxnLst>
    <dgm:cxn modelId="{9DF7910F-6FD3-48C7-B7A6-9D34D41FED26}" type="presOf" srcId="{580D1A92-3BDD-41DC-8597-C323E50F8B18}" destId="{D15479AC-B9F4-4A24-BCE2-C937977CF0F7}" srcOrd="0" destOrd="3" presId="urn:microsoft.com/office/officeart/2018/2/layout/IconLabelDescriptionList"/>
    <dgm:cxn modelId="{9078AF3E-44BA-4AB5-A034-0B5C5AFB7E5A}" type="presOf" srcId="{1F50F843-2B51-4A7D-BBE2-E13CF4F1360E}" destId="{2B4D2E3E-09EC-43FB-9434-0AB87EE20804}" srcOrd="0" destOrd="0" presId="urn:microsoft.com/office/officeart/2018/2/layout/IconLabelDescriptionList"/>
    <dgm:cxn modelId="{70A03648-BB99-471B-815C-B2907AAF6C95}" srcId="{36BCD3A5-9E50-49B5-943A-0A42E798FE91}" destId="{1F50F843-2B51-4A7D-BBE2-E13CF4F1360E}" srcOrd="1" destOrd="0" parTransId="{D1B59AC8-34E3-453D-B0C9-2A6057F504BF}" sibTransId="{69E574E0-6883-4770-B478-4D6206E8851D}"/>
    <dgm:cxn modelId="{06B11D4D-A6DA-4130-8F6A-56BDE9A6B9D0}" srcId="{1F50F843-2B51-4A7D-BBE2-E13CF4F1360E}" destId="{44D82F14-D1C2-433F-895A-CA14D342C116}" srcOrd="1" destOrd="0" parTransId="{4503C299-37E3-41EC-9212-3E581B004EEE}" sibTransId="{9D8C8C40-E412-4A82-B3FB-35FAF6E566B4}"/>
    <dgm:cxn modelId="{7CC7F94E-0441-4505-82A7-E3D44E17C9C1}" type="presOf" srcId="{44D82F14-D1C2-433F-895A-CA14D342C116}" destId="{D15479AC-B9F4-4A24-BCE2-C937977CF0F7}" srcOrd="0" destOrd="1" presId="urn:microsoft.com/office/officeart/2018/2/layout/IconLabelDescriptionList"/>
    <dgm:cxn modelId="{77162E57-56F2-401C-818A-062376BA50FB}" srcId="{1F50F843-2B51-4A7D-BBE2-E13CF4F1360E}" destId="{B773F37E-F0AF-4BC9-9646-9C8343D8A6EC}" srcOrd="2" destOrd="0" parTransId="{91B3EF70-E905-494C-8AD6-855372C9AC9D}" sibTransId="{F5EC5DCB-5036-4A60-8B78-DDEC6E8A6E9A}"/>
    <dgm:cxn modelId="{4A7D9391-92A8-4A14-9DF1-6ED0A5731B31}" srcId="{36BCD3A5-9E50-49B5-943A-0A42E798FE91}" destId="{1B8D581C-9814-4902-887D-4E278EA78647}" srcOrd="0" destOrd="0" parTransId="{CC077C49-B0F3-49C7-BD66-E3D23888FA20}" sibTransId="{4C62ABEC-00A2-48D3-9E5A-BD72931524A7}"/>
    <dgm:cxn modelId="{7D40A7BD-6663-4C98-AEB3-7421110BD8A5}" type="presOf" srcId="{1B8D581C-9814-4902-887D-4E278EA78647}" destId="{CC4911FE-CA66-4932-A966-28D265E79FE1}" srcOrd="0" destOrd="0" presId="urn:microsoft.com/office/officeart/2018/2/layout/IconLabelDescriptionList"/>
    <dgm:cxn modelId="{DE9169C1-01D3-43C8-9C5B-B43358C86CE6}" srcId="{1F50F843-2B51-4A7D-BBE2-E13CF4F1360E}" destId="{36DB9316-7518-4A8D-97C4-25A161A8C798}" srcOrd="0" destOrd="0" parTransId="{274A0A18-70A1-4A28-9D8D-6D7CF662A3CB}" sibTransId="{304195E4-37B2-4DC7-A74D-EDDC304CD94C}"/>
    <dgm:cxn modelId="{8FFFA9C5-95BA-42AB-849E-20F1A357B9D1}" srcId="{1F50F843-2B51-4A7D-BBE2-E13CF4F1360E}" destId="{580D1A92-3BDD-41DC-8597-C323E50F8B18}" srcOrd="3" destOrd="0" parTransId="{F7D057E9-FF2A-4922-8FBB-73191AA5B862}" sibTransId="{869828F8-B870-4111-94C1-A26EFC41FD4D}"/>
    <dgm:cxn modelId="{92CAF6D1-073E-4755-9BB8-7CC944C381A8}" type="presOf" srcId="{36DB9316-7518-4A8D-97C4-25A161A8C798}" destId="{D15479AC-B9F4-4A24-BCE2-C937977CF0F7}" srcOrd="0" destOrd="0" presId="urn:microsoft.com/office/officeart/2018/2/layout/IconLabelDescriptionList"/>
    <dgm:cxn modelId="{A90E03DF-4314-40ED-8374-70E22462A439}" type="presOf" srcId="{B773F37E-F0AF-4BC9-9646-9C8343D8A6EC}" destId="{D15479AC-B9F4-4A24-BCE2-C937977CF0F7}" srcOrd="0" destOrd="2" presId="urn:microsoft.com/office/officeart/2018/2/layout/IconLabelDescriptionList"/>
    <dgm:cxn modelId="{456296EB-FEAA-4B4B-B3D1-B673C19DBCA1}" type="presOf" srcId="{36BCD3A5-9E50-49B5-943A-0A42E798FE91}" destId="{FECA26EE-444D-4C8B-99E1-1400A98E2709}" srcOrd="0" destOrd="0" presId="urn:microsoft.com/office/officeart/2018/2/layout/IconLabelDescriptionList"/>
    <dgm:cxn modelId="{0FBDF477-DFEB-4256-BFBD-1932C56D7F29}" type="presParOf" srcId="{FECA26EE-444D-4C8B-99E1-1400A98E2709}" destId="{60B7A976-3FBA-45CB-9294-7B401750160D}" srcOrd="0" destOrd="0" presId="urn:microsoft.com/office/officeart/2018/2/layout/IconLabelDescriptionList"/>
    <dgm:cxn modelId="{1589AE34-7844-4E98-B215-274E08E45568}" type="presParOf" srcId="{60B7A976-3FBA-45CB-9294-7B401750160D}" destId="{0AE5F1D4-F244-404E-9CC8-2C55D732386E}" srcOrd="0" destOrd="0" presId="urn:microsoft.com/office/officeart/2018/2/layout/IconLabelDescriptionList"/>
    <dgm:cxn modelId="{E93A63D3-4792-4CE6-A687-55679B309735}" type="presParOf" srcId="{60B7A976-3FBA-45CB-9294-7B401750160D}" destId="{E84A3A2B-61B5-4DFD-AA8F-32B8A23D4A3A}" srcOrd="1" destOrd="0" presId="urn:microsoft.com/office/officeart/2018/2/layout/IconLabelDescriptionList"/>
    <dgm:cxn modelId="{6E63EF31-7771-4884-A83A-DC8DB1C78E14}" type="presParOf" srcId="{60B7A976-3FBA-45CB-9294-7B401750160D}" destId="{CC4911FE-CA66-4932-A966-28D265E79FE1}" srcOrd="2" destOrd="0" presId="urn:microsoft.com/office/officeart/2018/2/layout/IconLabelDescriptionList"/>
    <dgm:cxn modelId="{4729095A-E6E0-4457-B732-B84496BADEB1}" type="presParOf" srcId="{60B7A976-3FBA-45CB-9294-7B401750160D}" destId="{68F821D9-C1B8-470C-A91F-92813396F143}" srcOrd="3" destOrd="0" presId="urn:microsoft.com/office/officeart/2018/2/layout/IconLabelDescriptionList"/>
    <dgm:cxn modelId="{9FF62D9A-28E1-4855-BFCE-202DB3386BC3}" type="presParOf" srcId="{60B7A976-3FBA-45CB-9294-7B401750160D}" destId="{4A2F059D-53E5-4C48-8965-2F118ABB97D9}" srcOrd="4" destOrd="0" presId="urn:microsoft.com/office/officeart/2018/2/layout/IconLabelDescriptionList"/>
    <dgm:cxn modelId="{0D0C8174-6FC8-4532-AF34-6DBD7A243471}" type="presParOf" srcId="{FECA26EE-444D-4C8B-99E1-1400A98E2709}" destId="{F0981667-AB69-4AB4-A0D1-79A0F6E04A02}" srcOrd="1" destOrd="0" presId="urn:microsoft.com/office/officeart/2018/2/layout/IconLabelDescriptionList"/>
    <dgm:cxn modelId="{CE06BD24-AC28-4212-AB69-520029613B52}" type="presParOf" srcId="{FECA26EE-444D-4C8B-99E1-1400A98E2709}" destId="{7703B0E1-EAB7-4B18-9E1A-1258B1AEB69A}" srcOrd="2" destOrd="0" presId="urn:microsoft.com/office/officeart/2018/2/layout/IconLabelDescriptionList"/>
    <dgm:cxn modelId="{2FC139FB-7E3B-4F40-8349-B38CDB21ECDF}" type="presParOf" srcId="{7703B0E1-EAB7-4B18-9E1A-1258B1AEB69A}" destId="{B6CDBAC1-5DFF-428B-B968-80A326C8DEDD}" srcOrd="0" destOrd="0" presId="urn:microsoft.com/office/officeart/2018/2/layout/IconLabelDescriptionList"/>
    <dgm:cxn modelId="{B8C1BEDA-1E04-4795-AE71-1426B077E589}" type="presParOf" srcId="{7703B0E1-EAB7-4B18-9E1A-1258B1AEB69A}" destId="{656ED497-E298-4980-B92C-FA38101F1F24}" srcOrd="1" destOrd="0" presId="urn:microsoft.com/office/officeart/2018/2/layout/IconLabelDescriptionList"/>
    <dgm:cxn modelId="{9C4EB4C5-EAEE-4BAD-941C-27877F646C4E}" type="presParOf" srcId="{7703B0E1-EAB7-4B18-9E1A-1258B1AEB69A}" destId="{2B4D2E3E-09EC-43FB-9434-0AB87EE20804}" srcOrd="2" destOrd="0" presId="urn:microsoft.com/office/officeart/2018/2/layout/IconLabelDescriptionList"/>
    <dgm:cxn modelId="{0CF0A2A5-AFBD-460E-84AF-EEB46B6FFCFC}" type="presParOf" srcId="{7703B0E1-EAB7-4B18-9E1A-1258B1AEB69A}" destId="{B45191BB-A698-49B5-8195-958CB064859F}" srcOrd="3" destOrd="0" presId="urn:microsoft.com/office/officeart/2018/2/layout/IconLabelDescriptionList"/>
    <dgm:cxn modelId="{5AB5053B-E4D2-411D-9275-C100C4BB5A58}" type="presParOf" srcId="{7703B0E1-EAB7-4B18-9E1A-1258B1AEB69A}" destId="{D15479AC-B9F4-4A24-BCE2-C937977CF0F7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7F245DF-EFE5-407C-B5D8-6E9591443696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B0034E1C-6E0F-4207-A298-79C1E9B10C9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Organisationen har en kultur som skapas och upprätthålls av medlemmarna (personalen)</a:t>
          </a:r>
        </a:p>
      </dgm:t>
    </dgm:pt>
    <dgm:pt modelId="{CA5F3E69-833C-42A4-8288-50DB77403179}" type="parTrans" cxnId="{6D32424D-B913-4337-B180-CCA3563B54EE}">
      <dgm:prSet/>
      <dgm:spPr/>
      <dgm:t>
        <a:bodyPr/>
        <a:lstStyle/>
        <a:p>
          <a:endParaRPr lang="en-US"/>
        </a:p>
      </dgm:t>
    </dgm:pt>
    <dgm:pt modelId="{282B7D36-1430-4CD3-B9C4-383C593EBC86}" type="sibTrans" cxnId="{6D32424D-B913-4337-B180-CCA3563B54EE}">
      <dgm:prSet/>
      <dgm:spPr/>
      <dgm:t>
        <a:bodyPr/>
        <a:lstStyle/>
        <a:p>
          <a:endParaRPr lang="en-US"/>
        </a:p>
      </dgm:t>
    </dgm:pt>
    <dgm:pt modelId="{37117282-5ACF-4ABD-8E67-CDB3B84CEB6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Kulturen yttrar sig i attityder, språkbruk, traditioner, symboler, riter, myter, gemensam historia</a:t>
          </a:r>
        </a:p>
      </dgm:t>
    </dgm:pt>
    <dgm:pt modelId="{835E5399-5FAD-4A19-9B11-340BC2F3DAF8}" type="parTrans" cxnId="{E3CAA8C7-1105-415F-A2A5-03F560555FA0}">
      <dgm:prSet/>
      <dgm:spPr/>
      <dgm:t>
        <a:bodyPr/>
        <a:lstStyle/>
        <a:p>
          <a:endParaRPr lang="en-US"/>
        </a:p>
      </dgm:t>
    </dgm:pt>
    <dgm:pt modelId="{A65CB599-427D-469E-8345-3FAB83150935}" type="sibTrans" cxnId="{E3CAA8C7-1105-415F-A2A5-03F560555FA0}">
      <dgm:prSet/>
      <dgm:spPr/>
      <dgm:t>
        <a:bodyPr/>
        <a:lstStyle/>
        <a:p>
          <a:endParaRPr lang="en-US"/>
        </a:p>
      </dgm:t>
    </dgm:pt>
    <dgm:pt modelId="{A87AAA01-7085-4935-A56C-A8F64664BF5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Kulturens styrka och utbredning i organisationen är avgörande för hur framgångsrik man är</a:t>
          </a:r>
        </a:p>
      </dgm:t>
    </dgm:pt>
    <dgm:pt modelId="{AF69DDE7-7F71-43E1-89CB-01C1B06303D0}" type="parTrans" cxnId="{4A3C225A-91C4-4AF7-9822-3CDEC5E78AD5}">
      <dgm:prSet/>
      <dgm:spPr/>
      <dgm:t>
        <a:bodyPr/>
        <a:lstStyle/>
        <a:p>
          <a:endParaRPr lang="en-US"/>
        </a:p>
      </dgm:t>
    </dgm:pt>
    <dgm:pt modelId="{E040FAD6-31DA-419C-830A-5431FE9156F6}" type="sibTrans" cxnId="{4A3C225A-91C4-4AF7-9822-3CDEC5E78AD5}">
      <dgm:prSet/>
      <dgm:spPr/>
      <dgm:t>
        <a:bodyPr/>
        <a:lstStyle/>
        <a:p>
          <a:endParaRPr lang="en-US"/>
        </a:p>
      </dgm:t>
    </dgm:pt>
    <dgm:pt modelId="{6296124C-1568-4B3A-BE24-77B02007E9E6}" type="pres">
      <dgm:prSet presAssocID="{D7F245DF-EFE5-407C-B5D8-6E9591443696}" presName="root" presStyleCnt="0">
        <dgm:presLayoutVars>
          <dgm:dir/>
          <dgm:resizeHandles val="exact"/>
        </dgm:presLayoutVars>
      </dgm:prSet>
      <dgm:spPr/>
    </dgm:pt>
    <dgm:pt modelId="{60A42307-7F54-4B6D-9457-D106CBA55878}" type="pres">
      <dgm:prSet presAssocID="{B0034E1C-6E0F-4207-A298-79C1E9B10C9A}" presName="compNode" presStyleCnt="0"/>
      <dgm:spPr/>
    </dgm:pt>
    <dgm:pt modelId="{BF5269FB-2CA6-418D-8137-50FF683A2A23}" type="pres">
      <dgm:prSet presAssocID="{B0034E1C-6E0F-4207-A298-79C1E9B10C9A}" presName="bgRect" presStyleLbl="bgShp" presStyleIdx="0" presStyleCnt="3"/>
      <dgm:spPr/>
    </dgm:pt>
    <dgm:pt modelId="{42F247D9-CBFC-4D10-BE59-35061C5FDA81}" type="pres">
      <dgm:prSet presAssocID="{B0034E1C-6E0F-4207-A298-79C1E9B10C9A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nvändare"/>
        </a:ext>
      </dgm:extLst>
    </dgm:pt>
    <dgm:pt modelId="{0B61DB8B-C007-4FD5-9EAF-5929E654AF91}" type="pres">
      <dgm:prSet presAssocID="{B0034E1C-6E0F-4207-A298-79C1E9B10C9A}" presName="spaceRect" presStyleCnt="0"/>
      <dgm:spPr/>
    </dgm:pt>
    <dgm:pt modelId="{C5C5B89C-04A9-4F63-BD64-8B9859B2F1BE}" type="pres">
      <dgm:prSet presAssocID="{B0034E1C-6E0F-4207-A298-79C1E9B10C9A}" presName="parTx" presStyleLbl="revTx" presStyleIdx="0" presStyleCnt="3">
        <dgm:presLayoutVars>
          <dgm:chMax val="0"/>
          <dgm:chPref val="0"/>
        </dgm:presLayoutVars>
      </dgm:prSet>
      <dgm:spPr/>
    </dgm:pt>
    <dgm:pt modelId="{EEEA4163-0130-4A17-B8D9-56C86ADDDC79}" type="pres">
      <dgm:prSet presAssocID="{282B7D36-1430-4CD3-B9C4-383C593EBC86}" presName="sibTrans" presStyleCnt="0"/>
      <dgm:spPr/>
    </dgm:pt>
    <dgm:pt modelId="{D7AAE7EA-947C-41A2-9060-66EB39A613F5}" type="pres">
      <dgm:prSet presAssocID="{37117282-5ACF-4ABD-8E67-CDB3B84CEB6A}" presName="compNode" presStyleCnt="0"/>
      <dgm:spPr/>
    </dgm:pt>
    <dgm:pt modelId="{AD16E3BA-F33E-4FCB-A956-98E6A3C844D1}" type="pres">
      <dgm:prSet presAssocID="{37117282-5ACF-4ABD-8E67-CDB3B84CEB6A}" presName="bgRect" presStyleLbl="bgShp" presStyleIdx="1" presStyleCnt="3"/>
      <dgm:spPr/>
    </dgm:pt>
    <dgm:pt modelId="{2BEB9793-0D7C-47E2-A927-CFE539800DB7}" type="pres">
      <dgm:prSet presAssocID="{37117282-5ACF-4ABD-8E67-CDB3B84CEB6A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rågor"/>
        </a:ext>
      </dgm:extLst>
    </dgm:pt>
    <dgm:pt modelId="{1B29F601-E451-4575-8082-45BD2FCAEFAD}" type="pres">
      <dgm:prSet presAssocID="{37117282-5ACF-4ABD-8E67-CDB3B84CEB6A}" presName="spaceRect" presStyleCnt="0"/>
      <dgm:spPr/>
    </dgm:pt>
    <dgm:pt modelId="{E9EDECF8-7343-4EFF-925E-01D010F7E526}" type="pres">
      <dgm:prSet presAssocID="{37117282-5ACF-4ABD-8E67-CDB3B84CEB6A}" presName="parTx" presStyleLbl="revTx" presStyleIdx="1" presStyleCnt="3">
        <dgm:presLayoutVars>
          <dgm:chMax val="0"/>
          <dgm:chPref val="0"/>
        </dgm:presLayoutVars>
      </dgm:prSet>
      <dgm:spPr/>
    </dgm:pt>
    <dgm:pt modelId="{62E17DE1-5F4E-403F-8C91-7CAB2642F502}" type="pres">
      <dgm:prSet presAssocID="{A65CB599-427D-469E-8345-3FAB83150935}" presName="sibTrans" presStyleCnt="0"/>
      <dgm:spPr/>
    </dgm:pt>
    <dgm:pt modelId="{556C8B5A-13E1-4C91-BD0F-6F65E1FC99BD}" type="pres">
      <dgm:prSet presAssocID="{A87AAA01-7085-4935-A56C-A8F64664BF57}" presName="compNode" presStyleCnt="0"/>
      <dgm:spPr/>
    </dgm:pt>
    <dgm:pt modelId="{B9CEAFF4-2ACF-4885-AA48-4D1EEAC5A10D}" type="pres">
      <dgm:prSet presAssocID="{A87AAA01-7085-4935-A56C-A8F64664BF57}" presName="bgRect" presStyleLbl="bgShp" presStyleIdx="2" presStyleCnt="3"/>
      <dgm:spPr/>
    </dgm:pt>
    <dgm:pt modelId="{98ED6DF5-6AF2-42F0-BA56-19E2F68CD87A}" type="pres">
      <dgm:prSet presAssocID="{A87AAA01-7085-4935-A56C-A8F64664BF57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ierarki"/>
        </a:ext>
      </dgm:extLst>
    </dgm:pt>
    <dgm:pt modelId="{6CE7460D-F00A-4FCC-8B3F-8E3B7A1ACB64}" type="pres">
      <dgm:prSet presAssocID="{A87AAA01-7085-4935-A56C-A8F64664BF57}" presName="spaceRect" presStyleCnt="0"/>
      <dgm:spPr/>
    </dgm:pt>
    <dgm:pt modelId="{07D795E2-ACD0-425C-9155-A279D5E8BB03}" type="pres">
      <dgm:prSet presAssocID="{A87AAA01-7085-4935-A56C-A8F64664BF57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ED6C4647-DEF8-B048-809B-29A2D239F03E}" type="presOf" srcId="{37117282-5ACF-4ABD-8E67-CDB3B84CEB6A}" destId="{E9EDECF8-7343-4EFF-925E-01D010F7E526}" srcOrd="0" destOrd="0" presId="urn:microsoft.com/office/officeart/2018/2/layout/IconVerticalSolidList"/>
    <dgm:cxn modelId="{748FC447-1E69-9E42-900A-26C164B7234B}" type="presOf" srcId="{A87AAA01-7085-4935-A56C-A8F64664BF57}" destId="{07D795E2-ACD0-425C-9155-A279D5E8BB03}" srcOrd="0" destOrd="0" presId="urn:microsoft.com/office/officeart/2018/2/layout/IconVerticalSolidList"/>
    <dgm:cxn modelId="{6D32424D-B913-4337-B180-CCA3563B54EE}" srcId="{D7F245DF-EFE5-407C-B5D8-6E9591443696}" destId="{B0034E1C-6E0F-4207-A298-79C1E9B10C9A}" srcOrd="0" destOrd="0" parTransId="{CA5F3E69-833C-42A4-8288-50DB77403179}" sibTransId="{282B7D36-1430-4CD3-B9C4-383C593EBC86}"/>
    <dgm:cxn modelId="{4A3C225A-91C4-4AF7-9822-3CDEC5E78AD5}" srcId="{D7F245DF-EFE5-407C-B5D8-6E9591443696}" destId="{A87AAA01-7085-4935-A56C-A8F64664BF57}" srcOrd="2" destOrd="0" parTransId="{AF69DDE7-7F71-43E1-89CB-01C1B06303D0}" sibTransId="{E040FAD6-31DA-419C-830A-5431FE9156F6}"/>
    <dgm:cxn modelId="{4077888E-C7D8-B74D-8B99-68DA70DE34AE}" type="presOf" srcId="{D7F245DF-EFE5-407C-B5D8-6E9591443696}" destId="{6296124C-1568-4B3A-BE24-77B02007E9E6}" srcOrd="0" destOrd="0" presId="urn:microsoft.com/office/officeart/2018/2/layout/IconVerticalSolidList"/>
    <dgm:cxn modelId="{A10BCBB4-FBFC-D143-86EF-D63B9AAF24B4}" type="presOf" srcId="{B0034E1C-6E0F-4207-A298-79C1E9B10C9A}" destId="{C5C5B89C-04A9-4F63-BD64-8B9859B2F1BE}" srcOrd="0" destOrd="0" presId="urn:microsoft.com/office/officeart/2018/2/layout/IconVerticalSolidList"/>
    <dgm:cxn modelId="{E3CAA8C7-1105-415F-A2A5-03F560555FA0}" srcId="{D7F245DF-EFE5-407C-B5D8-6E9591443696}" destId="{37117282-5ACF-4ABD-8E67-CDB3B84CEB6A}" srcOrd="1" destOrd="0" parTransId="{835E5399-5FAD-4A19-9B11-340BC2F3DAF8}" sibTransId="{A65CB599-427D-469E-8345-3FAB83150935}"/>
    <dgm:cxn modelId="{F4520307-112B-724E-9CA5-032545291454}" type="presParOf" srcId="{6296124C-1568-4B3A-BE24-77B02007E9E6}" destId="{60A42307-7F54-4B6D-9457-D106CBA55878}" srcOrd="0" destOrd="0" presId="urn:microsoft.com/office/officeart/2018/2/layout/IconVerticalSolidList"/>
    <dgm:cxn modelId="{008C085B-3CD4-0C43-8213-0F2DCD2CF3E5}" type="presParOf" srcId="{60A42307-7F54-4B6D-9457-D106CBA55878}" destId="{BF5269FB-2CA6-418D-8137-50FF683A2A23}" srcOrd="0" destOrd="0" presId="urn:microsoft.com/office/officeart/2018/2/layout/IconVerticalSolidList"/>
    <dgm:cxn modelId="{9A2327AE-9087-4644-A749-B80536D5F472}" type="presParOf" srcId="{60A42307-7F54-4B6D-9457-D106CBA55878}" destId="{42F247D9-CBFC-4D10-BE59-35061C5FDA81}" srcOrd="1" destOrd="0" presId="urn:microsoft.com/office/officeart/2018/2/layout/IconVerticalSolidList"/>
    <dgm:cxn modelId="{9DC992D9-7DAD-5643-9520-E6D59B3BADFB}" type="presParOf" srcId="{60A42307-7F54-4B6D-9457-D106CBA55878}" destId="{0B61DB8B-C007-4FD5-9EAF-5929E654AF91}" srcOrd="2" destOrd="0" presId="urn:microsoft.com/office/officeart/2018/2/layout/IconVerticalSolidList"/>
    <dgm:cxn modelId="{4820E750-7FBF-6749-AE4C-491F47948E40}" type="presParOf" srcId="{60A42307-7F54-4B6D-9457-D106CBA55878}" destId="{C5C5B89C-04A9-4F63-BD64-8B9859B2F1BE}" srcOrd="3" destOrd="0" presId="urn:microsoft.com/office/officeart/2018/2/layout/IconVerticalSolidList"/>
    <dgm:cxn modelId="{AA37977A-7734-2F4E-850E-FD35DF045459}" type="presParOf" srcId="{6296124C-1568-4B3A-BE24-77B02007E9E6}" destId="{EEEA4163-0130-4A17-B8D9-56C86ADDDC79}" srcOrd="1" destOrd="0" presId="urn:microsoft.com/office/officeart/2018/2/layout/IconVerticalSolidList"/>
    <dgm:cxn modelId="{EF6EDF23-89A6-FA4D-B240-0B655FD916E5}" type="presParOf" srcId="{6296124C-1568-4B3A-BE24-77B02007E9E6}" destId="{D7AAE7EA-947C-41A2-9060-66EB39A613F5}" srcOrd="2" destOrd="0" presId="urn:microsoft.com/office/officeart/2018/2/layout/IconVerticalSolidList"/>
    <dgm:cxn modelId="{90CFD6DB-8875-304F-A35C-6AFEE025AE52}" type="presParOf" srcId="{D7AAE7EA-947C-41A2-9060-66EB39A613F5}" destId="{AD16E3BA-F33E-4FCB-A956-98E6A3C844D1}" srcOrd="0" destOrd="0" presId="urn:microsoft.com/office/officeart/2018/2/layout/IconVerticalSolidList"/>
    <dgm:cxn modelId="{7980FB32-2DB1-694A-A63F-2E8081487138}" type="presParOf" srcId="{D7AAE7EA-947C-41A2-9060-66EB39A613F5}" destId="{2BEB9793-0D7C-47E2-A927-CFE539800DB7}" srcOrd="1" destOrd="0" presId="urn:microsoft.com/office/officeart/2018/2/layout/IconVerticalSolidList"/>
    <dgm:cxn modelId="{1D362E1F-5F8C-BE4D-AF48-89C76827FA5D}" type="presParOf" srcId="{D7AAE7EA-947C-41A2-9060-66EB39A613F5}" destId="{1B29F601-E451-4575-8082-45BD2FCAEFAD}" srcOrd="2" destOrd="0" presId="urn:microsoft.com/office/officeart/2018/2/layout/IconVerticalSolidList"/>
    <dgm:cxn modelId="{8FE9FC66-BD8F-D84E-B4D7-7DEF9CEC7670}" type="presParOf" srcId="{D7AAE7EA-947C-41A2-9060-66EB39A613F5}" destId="{E9EDECF8-7343-4EFF-925E-01D010F7E526}" srcOrd="3" destOrd="0" presId="urn:microsoft.com/office/officeart/2018/2/layout/IconVerticalSolidList"/>
    <dgm:cxn modelId="{BABBB584-60E7-D240-A908-75E7C46D22E6}" type="presParOf" srcId="{6296124C-1568-4B3A-BE24-77B02007E9E6}" destId="{62E17DE1-5F4E-403F-8C91-7CAB2642F502}" srcOrd="3" destOrd="0" presId="urn:microsoft.com/office/officeart/2018/2/layout/IconVerticalSolidList"/>
    <dgm:cxn modelId="{C7BB2CAC-90F4-2C47-BFDF-D3569DC6E2A6}" type="presParOf" srcId="{6296124C-1568-4B3A-BE24-77B02007E9E6}" destId="{556C8B5A-13E1-4C91-BD0F-6F65E1FC99BD}" srcOrd="4" destOrd="0" presId="urn:microsoft.com/office/officeart/2018/2/layout/IconVerticalSolidList"/>
    <dgm:cxn modelId="{CF839314-C789-5541-8ABA-4CE31F416188}" type="presParOf" srcId="{556C8B5A-13E1-4C91-BD0F-6F65E1FC99BD}" destId="{B9CEAFF4-2ACF-4885-AA48-4D1EEAC5A10D}" srcOrd="0" destOrd="0" presId="urn:microsoft.com/office/officeart/2018/2/layout/IconVerticalSolidList"/>
    <dgm:cxn modelId="{57396AC5-AA89-6D4C-9208-D65EF32C8C9A}" type="presParOf" srcId="{556C8B5A-13E1-4C91-BD0F-6F65E1FC99BD}" destId="{98ED6DF5-6AF2-42F0-BA56-19E2F68CD87A}" srcOrd="1" destOrd="0" presId="urn:microsoft.com/office/officeart/2018/2/layout/IconVerticalSolidList"/>
    <dgm:cxn modelId="{B2EB717B-D597-2E4C-BED1-ABA42B819FBA}" type="presParOf" srcId="{556C8B5A-13E1-4C91-BD0F-6F65E1FC99BD}" destId="{6CE7460D-F00A-4FCC-8B3F-8E3B7A1ACB64}" srcOrd="2" destOrd="0" presId="urn:microsoft.com/office/officeart/2018/2/layout/IconVerticalSolidList"/>
    <dgm:cxn modelId="{EAC3FAB1-DF81-D446-AC6D-5F11520F76DA}" type="presParOf" srcId="{556C8B5A-13E1-4C91-BD0F-6F65E1FC99BD}" destId="{07D795E2-ACD0-425C-9155-A279D5E8BB0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5F63AAE-8BF4-44E1-B0AE-C6B6D61DD32B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3_2" csCatId="accent3" phldr="1"/>
      <dgm:spPr/>
      <dgm:t>
        <a:bodyPr/>
        <a:lstStyle/>
        <a:p>
          <a:endParaRPr lang="en-US"/>
        </a:p>
      </dgm:t>
    </dgm:pt>
    <dgm:pt modelId="{0F3C516A-89A6-462F-BD92-3E19300CC0E6}">
      <dgm:prSet/>
      <dgm:spPr/>
      <dgm:t>
        <a:bodyPr/>
        <a:lstStyle/>
        <a:p>
          <a:r>
            <a:rPr lang="en-US"/>
            <a:t>Systemtänkande – förstå helhet och sammanhang</a:t>
          </a:r>
        </a:p>
      </dgm:t>
    </dgm:pt>
    <dgm:pt modelId="{17EEEEB2-530D-4F8D-AA70-72969233BA0E}" type="parTrans" cxnId="{6F7401C2-0A02-47EE-9348-80807B17B053}">
      <dgm:prSet/>
      <dgm:spPr/>
      <dgm:t>
        <a:bodyPr/>
        <a:lstStyle/>
        <a:p>
          <a:endParaRPr lang="en-US"/>
        </a:p>
      </dgm:t>
    </dgm:pt>
    <dgm:pt modelId="{69A99C99-08ED-4DD3-B947-2801ADC430FE}" type="sibTrans" cxnId="{6F7401C2-0A02-47EE-9348-80807B17B053}">
      <dgm:prSet/>
      <dgm:spPr/>
      <dgm:t>
        <a:bodyPr/>
        <a:lstStyle/>
        <a:p>
          <a:endParaRPr lang="en-US"/>
        </a:p>
      </dgm:t>
    </dgm:pt>
    <dgm:pt modelId="{142D9A4E-5D3D-41C6-8987-8C6569819C74}">
      <dgm:prSet/>
      <dgm:spPr/>
      <dgm:t>
        <a:bodyPr/>
        <a:lstStyle/>
        <a:p>
          <a:r>
            <a:rPr lang="en-US"/>
            <a:t>Personligt bemästrande – förmåga och vilja</a:t>
          </a:r>
        </a:p>
      </dgm:t>
    </dgm:pt>
    <dgm:pt modelId="{B3105119-8ACE-4130-99B5-08D02F36EBA6}" type="parTrans" cxnId="{9F665B92-3FC4-4D89-8689-73B701739FC0}">
      <dgm:prSet/>
      <dgm:spPr/>
      <dgm:t>
        <a:bodyPr/>
        <a:lstStyle/>
        <a:p>
          <a:endParaRPr lang="en-US"/>
        </a:p>
      </dgm:t>
    </dgm:pt>
    <dgm:pt modelId="{01819651-9CCB-424A-BEF2-5B76A0C03FBD}" type="sibTrans" cxnId="{9F665B92-3FC4-4D89-8689-73B701739FC0}">
      <dgm:prSet/>
      <dgm:spPr/>
      <dgm:t>
        <a:bodyPr/>
        <a:lstStyle/>
        <a:p>
          <a:endParaRPr lang="en-US"/>
        </a:p>
      </dgm:t>
    </dgm:pt>
    <dgm:pt modelId="{2D640BB9-1E12-45C9-8DAD-C631F7001B04}">
      <dgm:prSet/>
      <dgm:spPr/>
      <dgm:t>
        <a:bodyPr/>
        <a:lstStyle/>
        <a:p>
          <a:r>
            <a:rPr lang="en-US"/>
            <a:t>Grupplärande – ha en öppen dialog</a:t>
          </a:r>
        </a:p>
      </dgm:t>
    </dgm:pt>
    <dgm:pt modelId="{EE5BD1A9-F8CB-4E7E-B5BE-C79D8E9DC63C}" type="parTrans" cxnId="{8692A96C-AD32-4D01-81AB-CBC984CA9C9A}">
      <dgm:prSet/>
      <dgm:spPr/>
      <dgm:t>
        <a:bodyPr/>
        <a:lstStyle/>
        <a:p>
          <a:endParaRPr lang="en-US"/>
        </a:p>
      </dgm:t>
    </dgm:pt>
    <dgm:pt modelId="{C67FAAE5-8260-4AA5-9FB7-80AAF44CCA4F}" type="sibTrans" cxnId="{8692A96C-AD32-4D01-81AB-CBC984CA9C9A}">
      <dgm:prSet/>
      <dgm:spPr/>
      <dgm:t>
        <a:bodyPr/>
        <a:lstStyle/>
        <a:p>
          <a:endParaRPr lang="en-US"/>
        </a:p>
      </dgm:t>
    </dgm:pt>
    <dgm:pt modelId="{82652B23-A683-4635-80A5-83CF83D55D89}">
      <dgm:prSet/>
      <dgm:spPr/>
      <dgm:t>
        <a:bodyPr/>
        <a:lstStyle/>
        <a:p>
          <a:r>
            <a:rPr lang="en-US"/>
            <a:t>Skapande av gemensamma visioner</a:t>
          </a:r>
        </a:p>
      </dgm:t>
    </dgm:pt>
    <dgm:pt modelId="{6DF15396-BB60-438E-84B3-1E715B09251A}" type="parTrans" cxnId="{02480A08-26A3-452E-BBAA-ACEE3C800DA0}">
      <dgm:prSet/>
      <dgm:spPr/>
      <dgm:t>
        <a:bodyPr/>
        <a:lstStyle/>
        <a:p>
          <a:endParaRPr lang="en-US"/>
        </a:p>
      </dgm:t>
    </dgm:pt>
    <dgm:pt modelId="{A3F83635-8CAA-4AF0-A5E9-E5310AC36388}" type="sibTrans" cxnId="{02480A08-26A3-452E-BBAA-ACEE3C800DA0}">
      <dgm:prSet/>
      <dgm:spPr/>
      <dgm:t>
        <a:bodyPr/>
        <a:lstStyle/>
        <a:p>
          <a:endParaRPr lang="en-US"/>
        </a:p>
      </dgm:t>
    </dgm:pt>
    <dgm:pt modelId="{4E5E9FCB-09AF-456B-BB6F-148AC21BA132}" type="pres">
      <dgm:prSet presAssocID="{85F63AAE-8BF4-44E1-B0AE-C6B6D61DD32B}" presName="root" presStyleCnt="0">
        <dgm:presLayoutVars>
          <dgm:dir/>
          <dgm:resizeHandles val="exact"/>
        </dgm:presLayoutVars>
      </dgm:prSet>
      <dgm:spPr/>
    </dgm:pt>
    <dgm:pt modelId="{71478AC1-51BF-423A-B8CC-AB5437179ABE}" type="pres">
      <dgm:prSet presAssocID="{0F3C516A-89A6-462F-BD92-3E19300CC0E6}" presName="compNode" presStyleCnt="0"/>
      <dgm:spPr/>
    </dgm:pt>
    <dgm:pt modelId="{287CF28D-6879-41DE-A1EA-4197947489F5}" type="pres">
      <dgm:prSet presAssocID="{0F3C516A-89A6-462F-BD92-3E19300CC0E6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rama"/>
        </a:ext>
      </dgm:extLst>
    </dgm:pt>
    <dgm:pt modelId="{34F5141E-B76E-41D3-B7C4-BC2F6678A84C}" type="pres">
      <dgm:prSet presAssocID="{0F3C516A-89A6-462F-BD92-3E19300CC0E6}" presName="spaceRect" presStyleCnt="0"/>
      <dgm:spPr/>
    </dgm:pt>
    <dgm:pt modelId="{3DAC9BC7-987B-4D54-8B24-BB285E089EA8}" type="pres">
      <dgm:prSet presAssocID="{0F3C516A-89A6-462F-BD92-3E19300CC0E6}" presName="textRect" presStyleLbl="revTx" presStyleIdx="0" presStyleCnt="4">
        <dgm:presLayoutVars>
          <dgm:chMax val="1"/>
          <dgm:chPref val="1"/>
        </dgm:presLayoutVars>
      </dgm:prSet>
      <dgm:spPr/>
    </dgm:pt>
    <dgm:pt modelId="{3BF13984-A3BE-4642-AC41-22CDB1015FD1}" type="pres">
      <dgm:prSet presAssocID="{69A99C99-08ED-4DD3-B947-2801ADC430FE}" presName="sibTrans" presStyleCnt="0"/>
      <dgm:spPr/>
    </dgm:pt>
    <dgm:pt modelId="{B2D0A4D6-D547-4AF6-B944-6BC4EA8D4B94}" type="pres">
      <dgm:prSet presAssocID="{142D9A4E-5D3D-41C6-8987-8C6569819C74}" presName="compNode" presStyleCnt="0"/>
      <dgm:spPr/>
    </dgm:pt>
    <dgm:pt modelId="{E55F5FB4-1F28-41C0-860B-98A583BD929C}" type="pres">
      <dgm:prSet presAssocID="{142D9A4E-5D3D-41C6-8987-8C6569819C74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F3EE9A08-727D-43D0-9DDB-A45BE9CEB0D9}" type="pres">
      <dgm:prSet presAssocID="{142D9A4E-5D3D-41C6-8987-8C6569819C74}" presName="spaceRect" presStyleCnt="0"/>
      <dgm:spPr/>
    </dgm:pt>
    <dgm:pt modelId="{D958338F-2815-4D0A-83FF-DA18770645C0}" type="pres">
      <dgm:prSet presAssocID="{142D9A4E-5D3D-41C6-8987-8C6569819C74}" presName="textRect" presStyleLbl="revTx" presStyleIdx="1" presStyleCnt="4">
        <dgm:presLayoutVars>
          <dgm:chMax val="1"/>
          <dgm:chPref val="1"/>
        </dgm:presLayoutVars>
      </dgm:prSet>
      <dgm:spPr/>
    </dgm:pt>
    <dgm:pt modelId="{B3653069-D9B7-4CBE-907F-5511EE99C10E}" type="pres">
      <dgm:prSet presAssocID="{01819651-9CCB-424A-BEF2-5B76A0C03FBD}" presName="sibTrans" presStyleCnt="0"/>
      <dgm:spPr/>
    </dgm:pt>
    <dgm:pt modelId="{F8947A53-7403-4132-81A2-4D59501D971B}" type="pres">
      <dgm:prSet presAssocID="{2D640BB9-1E12-45C9-8DAD-C631F7001B04}" presName="compNode" presStyleCnt="0"/>
      <dgm:spPr/>
    </dgm:pt>
    <dgm:pt modelId="{401402BC-1CCE-4588-8D4F-14E0FF1F2762}" type="pres">
      <dgm:prSet presAssocID="{2D640BB9-1E12-45C9-8DAD-C631F7001B04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 Bubble"/>
        </a:ext>
      </dgm:extLst>
    </dgm:pt>
    <dgm:pt modelId="{0E0D4107-5D17-4638-A07F-CBD6ED775948}" type="pres">
      <dgm:prSet presAssocID="{2D640BB9-1E12-45C9-8DAD-C631F7001B04}" presName="spaceRect" presStyleCnt="0"/>
      <dgm:spPr/>
    </dgm:pt>
    <dgm:pt modelId="{35A415C8-064F-4A55-8030-D0C4CA677590}" type="pres">
      <dgm:prSet presAssocID="{2D640BB9-1E12-45C9-8DAD-C631F7001B04}" presName="textRect" presStyleLbl="revTx" presStyleIdx="2" presStyleCnt="4">
        <dgm:presLayoutVars>
          <dgm:chMax val="1"/>
          <dgm:chPref val="1"/>
        </dgm:presLayoutVars>
      </dgm:prSet>
      <dgm:spPr/>
    </dgm:pt>
    <dgm:pt modelId="{7F8570BA-8346-495D-A771-F113AD3E0BF7}" type="pres">
      <dgm:prSet presAssocID="{C67FAAE5-8260-4AA5-9FB7-80AAF44CCA4F}" presName="sibTrans" presStyleCnt="0"/>
      <dgm:spPr/>
    </dgm:pt>
    <dgm:pt modelId="{224A1074-F5EB-45BA-BC51-5C2AF9E2D7F9}" type="pres">
      <dgm:prSet presAssocID="{82652B23-A683-4635-80A5-83CF83D55D89}" presName="compNode" presStyleCnt="0"/>
      <dgm:spPr/>
    </dgm:pt>
    <dgm:pt modelId="{8F0169B1-CE76-4E9D-A134-7A85FA62059C}" type="pres">
      <dgm:prSet presAssocID="{82652B23-A683-4635-80A5-83CF83D55D89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Öga"/>
        </a:ext>
      </dgm:extLst>
    </dgm:pt>
    <dgm:pt modelId="{7C3A4B91-4906-4846-8653-08CED4EB2C9C}" type="pres">
      <dgm:prSet presAssocID="{82652B23-A683-4635-80A5-83CF83D55D89}" presName="spaceRect" presStyleCnt="0"/>
      <dgm:spPr/>
    </dgm:pt>
    <dgm:pt modelId="{C1B0B151-2BCF-4179-B792-754A77269F71}" type="pres">
      <dgm:prSet presAssocID="{82652B23-A683-4635-80A5-83CF83D55D89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02480A08-26A3-452E-BBAA-ACEE3C800DA0}" srcId="{85F63AAE-8BF4-44E1-B0AE-C6B6D61DD32B}" destId="{82652B23-A683-4635-80A5-83CF83D55D89}" srcOrd="3" destOrd="0" parTransId="{6DF15396-BB60-438E-84B3-1E715B09251A}" sibTransId="{A3F83635-8CAA-4AF0-A5E9-E5310AC36388}"/>
    <dgm:cxn modelId="{7B1EC13B-B793-49CB-A62E-3D60E2FEE739}" type="presOf" srcId="{0F3C516A-89A6-462F-BD92-3E19300CC0E6}" destId="{3DAC9BC7-987B-4D54-8B24-BB285E089EA8}" srcOrd="0" destOrd="0" presId="urn:microsoft.com/office/officeart/2018/2/layout/IconLabelList"/>
    <dgm:cxn modelId="{C3687862-852B-4B05-BE4D-D9B36F9F3E84}" type="presOf" srcId="{142D9A4E-5D3D-41C6-8987-8C6569819C74}" destId="{D958338F-2815-4D0A-83FF-DA18770645C0}" srcOrd="0" destOrd="0" presId="urn:microsoft.com/office/officeart/2018/2/layout/IconLabelList"/>
    <dgm:cxn modelId="{8692A96C-AD32-4D01-81AB-CBC984CA9C9A}" srcId="{85F63AAE-8BF4-44E1-B0AE-C6B6D61DD32B}" destId="{2D640BB9-1E12-45C9-8DAD-C631F7001B04}" srcOrd="2" destOrd="0" parTransId="{EE5BD1A9-F8CB-4E7E-B5BE-C79D8E9DC63C}" sibTransId="{C67FAAE5-8260-4AA5-9FB7-80AAF44CCA4F}"/>
    <dgm:cxn modelId="{AFB0C16C-5FCA-4B1D-9421-370E31CCA88B}" type="presOf" srcId="{85F63AAE-8BF4-44E1-B0AE-C6B6D61DD32B}" destId="{4E5E9FCB-09AF-456B-BB6F-148AC21BA132}" srcOrd="0" destOrd="0" presId="urn:microsoft.com/office/officeart/2018/2/layout/IconLabelList"/>
    <dgm:cxn modelId="{BFB95285-D536-4DC5-8832-B20179527BB6}" type="presOf" srcId="{2D640BB9-1E12-45C9-8DAD-C631F7001B04}" destId="{35A415C8-064F-4A55-8030-D0C4CA677590}" srcOrd="0" destOrd="0" presId="urn:microsoft.com/office/officeart/2018/2/layout/IconLabelList"/>
    <dgm:cxn modelId="{9F665B92-3FC4-4D89-8689-73B701739FC0}" srcId="{85F63AAE-8BF4-44E1-B0AE-C6B6D61DD32B}" destId="{142D9A4E-5D3D-41C6-8987-8C6569819C74}" srcOrd="1" destOrd="0" parTransId="{B3105119-8ACE-4130-99B5-08D02F36EBA6}" sibTransId="{01819651-9CCB-424A-BEF2-5B76A0C03FBD}"/>
    <dgm:cxn modelId="{6F7401C2-0A02-47EE-9348-80807B17B053}" srcId="{85F63AAE-8BF4-44E1-B0AE-C6B6D61DD32B}" destId="{0F3C516A-89A6-462F-BD92-3E19300CC0E6}" srcOrd="0" destOrd="0" parTransId="{17EEEEB2-530D-4F8D-AA70-72969233BA0E}" sibTransId="{69A99C99-08ED-4DD3-B947-2801ADC430FE}"/>
    <dgm:cxn modelId="{9FF643E8-3DBF-4E85-88F8-5F78C6AA6112}" type="presOf" srcId="{82652B23-A683-4635-80A5-83CF83D55D89}" destId="{C1B0B151-2BCF-4179-B792-754A77269F71}" srcOrd="0" destOrd="0" presId="urn:microsoft.com/office/officeart/2018/2/layout/IconLabelList"/>
    <dgm:cxn modelId="{F93214C9-40EE-43B2-B410-FCD158F5CD75}" type="presParOf" srcId="{4E5E9FCB-09AF-456B-BB6F-148AC21BA132}" destId="{71478AC1-51BF-423A-B8CC-AB5437179ABE}" srcOrd="0" destOrd="0" presId="urn:microsoft.com/office/officeart/2018/2/layout/IconLabelList"/>
    <dgm:cxn modelId="{AAB9E5ED-7172-4674-BBDA-AA5A4529C4DC}" type="presParOf" srcId="{71478AC1-51BF-423A-B8CC-AB5437179ABE}" destId="{287CF28D-6879-41DE-A1EA-4197947489F5}" srcOrd="0" destOrd="0" presId="urn:microsoft.com/office/officeart/2018/2/layout/IconLabelList"/>
    <dgm:cxn modelId="{8BC28F20-D4E8-4B34-917D-9DABE1BEBA34}" type="presParOf" srcId="{71478AC1-51BF-423A-B8CC-AB5437179ABE}" destId="{34F5141E-B76E-41D3-B7C4-BC2F6678A84C}" srcOrd="1" destOrd="0" presId="urn:microsoft.com/office/officeart/2018/2/layout/IconLabelList"/>
    <dgm:cxn modelId="{3D352EEA-1C5B-4B76-8EA9-5576B8D345C2}" type="presParOf" srcId="{71478AC1-51BF-423A-B8CC-AB5437179ABE}" destId="{3DAC9BC7-987B-4D54-8B24-BB285E089EA8}" srcOrd="2" destOrd="0" presId="urn:microsoft.com/office/officeart/2018/2/layout/IconLabelList"/>
    <dgm:cxn modelId="{640D5485-5EA3-43A9-95E3-D8FD94A96A2D}" type="presParOf" srcId="{4E5E9FCB-09AF-456B-BB6F-148AC21BA132}" destId="{3BF13984-A3BE-4642-AC41-22CDB1015FD1}" srcOrd="1" destOrd="0" presId="urn:microsoft.com/office/officeart/2018/2/layout/IconLabelList"/>
    <dgm:cxn modelId="{BFDC674A-6B71-4409-BE64-7268B1414476}" type="presParOf" srcId="{4E5E9FCB-09AF-456B-BB6F-148AC21BA132}" destId="{B2D0A4D6-D547-4AF6-B944-6BC4EA8D4B94}" srcOrd="2" destOrd="0" presId="urn:microsoft.com/office/officeart/2018/2/layout/IconLabelList"/>
    <dgm:cxn modelId="{45AD90E9-1433-49DF-89EF-D98B568F3687}" type="presParOf" srcId="{B2D0A4D6-D547-4AF6-B944-6BC4EA8D4B94}" destId="{E55F5FB4-1F28-41C0-860B-98A583BD929C}" srcOrd="0" destOrd="0" presId="urn:microsoft.com/office/officeart/2018/2/layout/IconLabelList"/>
    <dgm:cxn modelId="{18C74383-53C7-4258-B26D-6C31AFA87CA4}" type="presParOf" srcId="{B2D0A4D6-D547-4AF6-B944-6BC4EA8D4B94}" destId="{F3EE9A08-727D-43D0-9DDB-A45BE9CEB0D9}" srcOrd="1" destOrd="0" presId="urn:microsoft.com/office/officeart/2018/2/layout/IconLabelList"/>
    <dgm:cxn modelId="{41FC06D9-1D0E-49E4-BCD9-3C3597FC84C4}" type="presParOf" srcId="{B2D0A4D6-D547-4AF6-B944-6BC4EA8D4B94}" destId="{D958338F-2815-4D0A-83FF-DA18770645C0}" srcOrd="2" destOrd="0" presId="urn:microsoft.com/office/officeart/2018/2/layout/IconLabelList"/>
    <dgm:cxn modelId="{D12E2F58-89E4-4CB0-8855-C1644D7D5CE4}" type="presParOf" srcId="{4E5E9FCB-09AF-456B-BB6F-148AC21BA132}" destId="{B3653069-D9B7-4CBE-907F-5511EE99C10E}" srcOrd="3" destOrd="0" presId="urn:microsoft.com/office/officeart/2018/2/layout/IconLabelList"/>
    <dgm:cxn modelId="{01D6C9AF-A100-4D5E-9EA9-CBEB66131F9D}" type="presParOf" srcId="{4E5E9FCB-09AF-456B-BB6F-148AC21BA132}" destId="{F8947A53-7403-4132-81A2-4D59501D971B}" srcOrd="4" destOrd="0" presId="urn:microsoft.com/office/officeart/2018/2/layout/IconLabelList"/>
    <dgm:cxn modelId="{BFE8D521-71DA-4135-B76B-4075BDBB4ACB}" type="presParOf" srcId="{F8947A53-7403-4132-81A2-4D59501D971B}" destId="{401402BC-1CCE-4588-8D4F-14E0FF1F2762}" srcOrd="0" destOrd="0" presId="urn:microsoft.com/office/officeart/2018/2/layout/IconLabelList"/>
    <dgm:cxn modelId="{2C0C09E4-A551-4498-8895-E68062032EB3}" type="presParOf" srcId="{F8947A53-7403-4132-81A2-4D59501D971B}" destId="{0E0D4107-5D17-4638-A07F-CBD6ED775948}" srcOrd="1" destOrd="0" presId="urn:microsoft.com/office/officeart/2018/2/layout/IconLabelList"/>
    <dgm:cxn modelId="{6C223F65-085A-4774-9C01-D0AB18D786E0}" type="presParOf" srcId="{F8947A53-7403-4132-81A2-4D59501D971B}" destId="{35A415C8-064F-4A55-8030-D0C4CA677590}" srcOrd="2" destOrd="0" presId="urn:microsoft.com/office/officeart/2018/2/layout/IconLabelList"/>
    <dgm:cxn modelId="{B56CDC7C-BCF4-4CE2-AF15-21E5532F1CB2}" type="presParOf" srcId="{4E5E9FCB-09AF-456B-BB6F-148AC21BA132}" destId="{7F8570BA-8346-495D-A771-F113AD3E0BF7}" srcOrd="5" destOrd="0" presId="urn:microsoft.com/office/officeart/2018/2/layout/IconLabelList"/>
    <dgm:cxn modelId="{6ACD139B-898C-49FB-A7E8-60B2521D7DFD}" type="presParOf" srcId="{4E5E9FCB-09AF-456B-BB6F-148AC21BA132}" destId="{224A1074-F5EB-45BA-BC51-5C2AF9E2D7F9}" srcOrd="6" destOrd="0" presId="urn:microsoft.com/office/officeart/2018/2/layout/IconLabelList"/>
    <dgm:cxn modelId="{7DF033A7-A6F2-4FF2-8A7C-0807E3006A73}" type="presParOf" srcId="{224A1074-F5EB-45BA-BC51-5C2AF9E2D7F9}" destId="{8F0169B1-CE76-4E9D-A134-7A85FA62059C}" srcOrd="0" destOrd="0" presId="urn:microsoft.com/office/officeart/2018/2/layout/IconLabelList"/>
    <dgm:cxn modelId="{EAE18F24-B9F7-4905-B582-B3B4C592CB34}" type="presParOf" srcId="{224A1074-F5EB-45BA-BC51-5C2AF9E2D7F9}" destId="{7C3A4B91-4906-4846-8653-08CED4EB2C9C}" srcOrd="1" destOrd="0" presId="urn:microsoft.com/office/officeart/2018/2/layout/IconLabelList"/>
    <dgm:cxn modelId="{40CB7B9C-8799-46AA-AEA5-56A4929DF80F}" type="presParOf" srcId="{224A1074-F5EB-45BA-BC51-5C2AF9E2D7F9}" destId="{C1B0B151-2BCF-4179-B792-754A77269F71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E5F1D4-F244-404E-9CC8-2C55D732386E}">
      <dsp:nvSpPr>
        <dsp:cNvPr id="0" name=""/>
        <dsp:cNvSpPr/>
      </dsp:nvSpPr>
      <dsp:spPr>
        <a:xfrm>
          <a:off x="314177" y="269983"/>
          <a:ext cx="1509048" cy="150904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4911FE-CA66-4932-A966-28D265E79FE1}">
      <dsp:nvSpPr>
        <dsp:cNvPr id="0" name=""/>
        <dsp:cNvSpPr/>
      </dsp:nvSpPr>
      <dsp:spPr>
        <a:xfrm>
          <a:off x="314177" y="1914560"/>
          <a:ext cx="4311566" cy="190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Kritik mot föreställningen om </a:t>
          </a:r>
          <a:r>
            <a:rPr lang="en-US" sz="1400" i="1" kern="1200"/>
            <a:t>rationellt besutsfattande</a:t>
          </a:r>
          <a:endParaRPr lang="en-US" sz="1400" kern="1200"/>
        </a:p>
      </dsp:txBody>
      <dsp:txXfrm>
        <a:off x="314177" y="1914560"/>
        <a:ext cx="4311566" cy="190915"/>
      </dsp:txXfrm>
    </dsp:sp>
    <dsp:sp modelId="{4A2F059D-53E5-4C48-8965-2F118ABB97D9}">
      <dsp:nvSpPr>
        <dsp:cNvPr id="0" name=""/>
        <dsp:cNvSpPr/>
      </dsp:nvSpPr>
      <dsp:spPr>
        <a:xfrm>
          <a:off x="314177" y="2168512"/>
          <a:ext cx="4311566" cy="7980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CDBAC1-5DFF-428B-B968-80A326C8DEDD}">
      <dsp:nvSpPr>
        <dsp:cNvPr id="0" name=""/>
        <dsp:cNvSpPr/>
      </dsp:nvSpPr>
      <dsp:spPr>
        <a:xfrm>
          <a:off x="5380268" y="250001"/>
          <a:ext cx="1509048" cy="150904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4D2E3E-09EC-43FB-9434-0AB87EE20804}">
      <dsp:nvSpPr>
        <dsp:cNvPr id="0" name=""/>
        <dsp:cNvSpPr/>
      </dsp:nvSpPr>
      <dsp:spPr>
        <a:xfrm>
          <a:off x="5398894" y="1754714"/>
          <a:ext cx="4311566" cy="563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 err="1"/>
            <a:t>Begränsad</a:t>
          </a:r>
          <a:r>
            <a:rPr lang="en-US" sz="1400" kern="1200" dirty="0"/>
            <a:t> </a:t>
          </a:r>
          <a:r>
            <a:rPr lang="en-US" sz="1400" kern="1200" dirty="0" err="1"/>
            <a:t>rationalitet</a:t>
          </a:r>
          <a:r>
            <a:rPr lang="en-US" sz="1400" kern="1200" dirty="0"/>
            <a:t>: </a:t>
          </a:r>
        </a:p>
      </dsp:txBody>
      <dsp:txXfrm>
        <a:off x="5398894" y="1754714"/>
        <a:ext cx="4311566" cy="56302"/>
      </dsp:txXfrm>
    </dsp:sp>
    <dsp:sp modelId="{D15479AC-B9F4-4A24-BCE2-C937977CF0F7}">
      <dsp:nvSpPr>
        <dsp:cNvPr id="0" name=""/>
        <dsp:cNvSpPr/>
      </dsp:nvSpPr>
      <dsp:spPr>
        <a:xfrm>
          <a:off x="5380268" y="2108563"/>
          <a:ext cx="4311566" cy="8779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100" kern="1200" dirty="0"/>
            <a:t>- </a:t>
          </a:r>
          <a:r>
            <a:rPr lang="en-US" sz="1400" kern="1200" dirty="0" err="1"/>
            <a:t>begränsad</a:t>
          </a:r>
          <a:r>
            <a:rPr lang="en-US" sz="1400" kern="1200" dirty="0"/>
            <a:t> </a:t>
          </a:r>
          <a:r>
            <a:rPr lang="en-US" sz="1400" kern="1200" dirty="0" err="1"/>
            <a:t>tillgång</a:t>
          </a:r>
          <a:r>
            <a:rPr lang="en-US" sz="1400" kern="1200" dirty="0"/>
            <a:t> till </a:t>
          </a:r>
          <a:r>
            <a:rPr lang="en-US" sz="1400" kern="1200" dirty="0" err="1"/>
            <a:t>kunskap</a:t>
          </a:r>
          <a:endParaRPr lang="en-US" sz="1400" kern="1200" dirty="0"/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400" kern="1200" dirty="0"/>
            <a:t>- </a:t>
          </a:r>
          <a:r>
            <a:rPr lang="en-US" sz="1400" kern="1200" dirty="0" err="1"/>
            <a:t>oklart</a:t>
          </a:r>
          <a:r>
            <a:rPr lang="en-US" sz="1400" kern="1200" dirty="0"/>
            <a:t> </a:t>
          </a:r>
          <a:r>
            <a:rPr lang="en-US" sz="1400" kern="1200" dirty="0" err="1"/>
            <a:t>utifrån</a:t>
          </a:r>
          <a:r>
            <a:rPr lang="en-US" sz="1400" kern="1200" dirty="0"/>
            <a:t> </a:t>
          </a:r>
          <a:r>
            <a:rPr lang="en-US" sz="1400" kern="1200" dirty="0" err="1"/>
            <a:t>vilka</a:t>
          </a:r>
          <a:r>
            <a:rPr lang="en-US" sz="1400" kern="1200" dirty="0"/>
            <a:t> </a:t>
          </a:r>
          <a:r>
            <a:rPr lang="en-US" sz="1400" kern="1200" dirty="0" err="1"/>
            <a:t>kriterier</a:t>
          </a:r>
          <a:r>
            <a:rPr lang="en-US" sz="1400" kern="1200" dirty="0"/>
            <a:t> </a:t>
          </a:r>
          <a:r>
            <a:rPr lang="en-US" sz="1400" kern="1200" dirty="0" err="1"/>
            <a:t>beslut</a:t>
          </a:r>
          <a:r>
            <a:rPr lang="en-US" sz="1400" kern="1200" dirty="0"/>
            <a:t> </a:t>
          </a:r>
          <a:r>
            <a:rPr lang="en-US" sz="1400" kern="1200" dirty="0" err="1"/>
            <a:t>fattas</a:t>
          </a:r>
          <a:endParaRPr lang="en-US" sz="1400" kern="1200" dirty="0"/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400" kern="1200" dirty="0"/>
            <a:t>- </a:t>
          </a:r>
          <a:r>
            <a:rPr lang="en-US" sz="1400" kern="1200" dirty="0" err="1"/>
            <a:t>fåtal</a:t>
          </a:r>
          <a:r>
            <a:rPr lang="en-US" sz="1400" kern="1200" dirty="0"/>
            <a:t> </a:t>
          </a:r>
          <a:r>
            <a:rPr lang="en-US" sz="1400" kern="1200" dirty="0" err="1"/>
            <a:t>lösningar</a:t>
          </a:r>
          <a:r>
            <a:rPr lang="en-US" sz="1400" kern="1200" dirty="0"/>
            <a:t> </a:t>
          </a:r>
          <a:r>
            <a:rPr lang="en-US" sz="1400" kern="1200" dirty="0" err="1"/>
            <a:t>övervägs</a:t>
          </a:r>
          <a:endParaRPr lang="en-US" sz="1400" kern="1200" dirty="0"/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400" kern="1200" dirty="0"/>
            <a:t>- </a:t>
          </a:r>
          <a:r>
            <a:rPr lang="en-US" sz="1400" kern="1200" dirty="0" err="1"/>
            <a:t>tidigare</a:t>
          </a:r>
          <a:r>
            <a:rPr lang="en-US" sz="1400" kern="1200" dirty="0"/>
            <a:t> </a:t>
          </a:r>
          <a:r>
            <a:rPr lang="en-US" sz="1400" kern="1200" dirty="0" err="1"/>
            <a:t>lösningar</a:t>
          </a:r>
          <a:r>
            <a:rPr lang="en-US" sz="1400" kern="1200" dirty="0"/>
            <a:t> </a:t>
          </a:r>
          <a:r>
            <a:rPr lang="en-US" sz="1400" kern="1200" dirty="0" err="1"/>
            <a:t>på</a:t>
          </a:r>
          <a:r>
            <a:rPr lang="en-US" sz="1400" kern="1200" dirty="0"/>
            <a:t> (</a:t>
          </a:r>
          <a:r>
            <a:rPr lang="en-US" sz="1400" kern="1200" dirty="0" err="1"/>
            <a:t>vad</a:t>
          </a:r>
          <a:r>
            <a:rPr lang="en-US" sz="1400" kern="1200" dirty="0"/>
            <a:t> </a:t>
          </a:r>
          <a:r>
            <a:rPr lang="en-US" sz="1400" kern="1200" dirty="0" err="1"/>
            <a:t>som</a:t>
          </a:r>
          <a:r>
            <a:rPr lang="en-US" sz="1400" kern="1200" dirty="0"/>
            <a:t> </a:t>
          </a:r>
          <a:r>
            <a:rPr lang="en-US" sz="1400" kern="1200" dirty="0" err="1"/>
            <a:t>uppfattas</a:t>
          </a:r>
          <a:r>
            <a:rPr lang="en-US" sz="1400" kern="1200" dirty="0"/>
            <a:t> </a:t>
          </a:r>
          <a:r>
            <a:rPr lang="en-US" sz="1400" kern="1200" dirty="0" err="1"/>
            <a:t>som</a:t>
          </a:r>
          <a:r>
            <a:rPr lang="en-US" sz="1400" kern="1200" dirty="0"/>
            <a:t>) </a:t>
          </a:r>
          <a:r>
            <a:rPr lang="en-US" sz="1400" kern="1200" dirty="0" err="1"/>
            <a:t>liknande</a:t>
          </a:r>
          <a:r>
            <a:rPr lang="en-US" sz="1400" kern="1200" dirty="0"/>
            <a:t>         problem </a:t>
          </a:r>
          <a:r>
            <a:rPr lang="en-US" sz="1400" kern="1200" dirty="0" err="1"/>
            <a:t>väljs</a:t>
          </a:r>
          <a:r>
            <a:rPr lang="en-US" sz="1400" kern="1200" dirty="0"/>
            <a:t> </a:t>
          </a:r>
          <a:r>
            <a:rPr lang="en-US" sz="1400" kern="1200" dirty="0" err="1"/>
            <a:t>ofta</a:t>
          </a:r>
          <a:endParaRPr lang="en-US" sz="1400" kern="1200" dirty="0"/>
        </a:p>
      </dsp:txBody>
      <dsp:txXfrm>
        <a:off x="5380268" y="2108563"/>
        <a:ext cx="4311566" cy="8779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5269FB-2CA6-418D-8137-50FF683A2A23}">
      <dsp:nvSpPr>
        <dsp:cNvPr id="0" name=""/>
        <dsp:cNvSpPr/>
      </dsp:nvSpPr>
      <dsp:spPr>
        <a:xfrm>
          <a:off x="0" y="640"/>
          <a:ext cx="5914209" cy="149925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F247D9-CBFC-4D10-BE59-35061C5FDA81}">
      <dsp:nvSpPr>
        <dsp:cNvPr id="0" name=""/>
        <dsp:cNvSpPr/>
      </dsp:nvSpPr>
      <dsp:spPr>
        <a:xfrm>
          <a:off x="453523" y="337971"/>
          <a:ext cx="824587" cy="8245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C5B89C-04A9-4F63-BD64-8B9859B2F1BE}">
      <dsp:nvSpPr>
        <dsp:cNvPr id="0" name=""/>
        <dsp:cNvSpPr/>
      </dsp:nvSpPr>
      <dsp:spPr>
        <a:xfrm>
          <a:off x="1731633" y="640"/>
          <a:ext cx="4182575" cy="1499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671" tIns="158671" rIns="158671" bIns="158671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Organisationen har en kultur som skapas och upprätthålls av medlemmarna (personalen)</a:t>
          </a:r>
        </a:p>
      </dsp:txBody>
      <dsp:txXfrm>
        <a:off x="1731633" y="640"/>
        <a:ext cx="4182575" cy="1499250"/>
      </dsp:txXfrm>
    </dsp:sp>
    <dsp:sp modelId="{AD16E3BA-F33E-4FCB-A956-98E6A3C844D1}">
      <dsp:nvSpPr>
        <dsp:cNvPr id="0" name=""/>
        <dsp:cNvSpPr/>
      </dsp:nvSpPr>
      <dsp:spPr>
        <a:xfrm>
          <a:off x="0" y="1874703"/>
          <a:ext cx="5914209" cy="149925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EB9793-0D7C-47E2-A927-CFE539800DB7}">
      <dsp:nvSpPr>
        <dsp:cNvPr id="0" name=""/>
        <dsp:cNvSpPr/>
      </dsp:nvSpPr>
      <dsp:spPr>
        <a:xfrm>
          <a:off x="453523" y="2212034"/>
          <a:ext cx="824587" cy="82458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EDECF8-7343-4EFF-925E-01D010F7E526}">
      <dsp:nvSpPr>
        <dsp:cNvPr id="0" name=""/>
        <dsp:cNvSpPr/>
      </dsp:nvSpPr>
      <dsp:spPr>
        <a:xfrm>
          <a:off x="1731633" y="1874703"/>
          <a:ext cx="4182575" cy="1499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671" tIns="158671" rIns="158671" bIns="158671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Kulturen yttrar sig i attityder, språkbruk, traditioner, symboler, riter, myter, gemensam historia</a:t>
          </a:r>
        </a:p>
      </dsp:txBody>
      <dsp:txXfrm>
        <a:off x="1731633" y="1874703"/>
        <a:ext cx="4182575" cy="1499250"/>
      </dsp:txXfrm>
    </dsp:sp>
    <dsp:sp modelId="{B9CEAFF4-2ACF-4885-AA48-4D1EEAC5A10D}">
      <dsp:nvSpPr>
        <dsp:cNvPr id="0" name=""/>
        <dsp:cNvSpPr/>
      </dsp:nvSpPr>
      <dsp:spPr>
        <a:xfrm>
          <a:off x="0" y="3748766"/>
          <a:ext cx="5914209" cy="149925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ED6DF5-6AF2-42F0-BA56-19E2F68CD87A}">
      <dsp:nvSpPr>
        <dsp:cNvPr id="0" name=""/>
        <dsp:cNvSpPr/>
      </dsp:nvSpPr>
      <dsp:spPr>
        <a:xfrm>
          <a:off x="453523" y="4086097"/>
          <a:ext cx="824587" cy="82458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D795E2-ACD0-425C-9155-A279D5E8BB03}">
      <dsp:nvSpPr>
        <dsp:cNvPr id="0" name=""/>
        <dsp:cNvSpPr/>
      </dsp:nvSpPr>
      <dsp:spPr>
        <a:xfrm>
          <a:off x="1731633" y="3748766"/>
          <a:ext cx="4182575" cy="1499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671" tIns="158671" rIns="158671" bIns="158671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Kulturens styrka och utbredning i organisationen är avgörande för hur framgångsrik man är</a:t>
          </a:r>
        </a:p>
      </dsp:txBody>
      <dsp:txXfrm>
        <a:off x="1731633" y="3748766"/>
        <a:ext cx="4182575" cy="14992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7CF28D-6879-41DE-A1EA-4197947489F5}">
      <dsp:nvSpPr>
        <dsp:cNvPr id="0" name=""/>
        <dsp:cNvSpPr/>
      </dsp:nvSpPr>
      <dsp:spPr>
        <a:xfrm>
          <a:off x="738571" y="472890"/>
          <a:ext cx="919704" cy="91970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AC9BC7-987B-4D54-8B24-BB285E089EA8}">
      <dsp:nvSpPr>
        <dsp:cNvPr id="0" name=""/>
        <dsp:cNvSpPr/>
      </dsp:nvSpPr>
      <dsp:spPr>
        <a:xfrm>
          <a:off x="176529" y="1681992"/>
          <a:ext cx="2043787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Systemtänkande – förstå helhet och sammanhang</a:t>
          </a:r>
        </a:p>
      </dsp:txBody>
      <dsp:txXfrm>
        <a:off x="176529" y="1681992"/>
        <a:ext cx="2043787" cy="720000"/>
      </dsp:txXfrm>
    </dsp:sp>
    <dsp:sp modelId="{E55F5FB4-1F28-41C0-860B-98A583BD929C}">
      <dsp:nvSpPr>
        <dsp:cNvPr id="0" name=""/>
        <dsp:cNvSpPr/>
      </dsp:nvSpPr>
      <dsp:spPr>
        <a:xfrm>
          <a:off x="3140021" y="472890"/>
          <a:ext cx="919704" cy="91970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58338F-2815-4D0A-83FF-DA18770645C0}">
      <dsp:nvSpPr>
        <dsp:cNvPr id="0" name=""/>
        <dsp:cNvSpPr/>
      </dsp:nvSpPr>
      <dsp:spPr>
        <a:xfrm>
          <a:off x="2577979" y="1681992"/>
          <a:ext cx="2043787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Personligt bemästrande – förmåga och vilja</a:t>
          </a:r>
        </a:p>
      </dsp:txBody>
      <dsp:txXfrm>
        <a:off x="2577979" y="1681992"/>
        <a:ext cx="2043787" cy="720000"/>
      </dsp:txXfrm>
    </dsp:sp>
    <dsp:sp modelId="{401402BC-1CCE-4588-8D4F-14E0FF1F2762}">
      <dsp:nvSpPr>
        <dsp:cNvPr id="0" name=""/>
        <dsp:cNvSpPr/>
      </dsp:nvSpPr>
      <dsp:spPr>
        <a:xfrm>
          <a:off x="5541471" y="472890"/>
          <a:ext cx="919704" cy="91970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A415C8-064F-4A55-8030-D0C4CA677590}">
      <dsp:nvSpPr>
        <dsp:cNvPr id="0" name=""/>
        <dsp:cNvSpPr/>
      </dsp:nvSpPr>
      <dsp:spPr>
        <a:xfrm>
          <a:off x="4979429" y="1681992"/>
          <a:ext cx="2043787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Grupplärande – ha en öppen dialog</a:t>
          </a:r>
        </a:p>
      </dsp:txBody>
      <dsp:txXfrm>
        <a:off x="4979429" y="1681992"/>
        <a:ext cx="2043787" cy="720000"/>
      </dsp:txXfrm>
    </dsp:sp>
    <dsp:sp modelId="{8F0169B1-CE76-4E9D-A134-7A85FA62059C}">
      <dsp:nvSpPr>
        <dsp:cNvPr id="0" name=""/>
        <dsp:cNvSpPr/>
      </dsp:nvSpPr>
      <dsp:spPr>
        <a:xfrm>
          <a:off x="7942921" y="472890"/>
          <a:ext cx="919704" cy="91970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B0B151-2BCF-4179-B792-754A77269F71}">
      <dsp:nvSpPr>
        <dsp:cNvPr id="0" name=""/>
        <dsp:cNvSpPr/>
      </dsp:nvSpPr>
      <dsp:spPr>
        <a:xfrm>
          <a:off x="7380880" y="1681992"/>
          <a:ext cx="2043787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Skapande av gemensamma visioner</a:t>
          </a:r>
        </a:p>
      </dsp:txBody>
      <dsp:txXfrm>
        <a:off x="7380880" y="1681992"/>
        <a:ext cx="2043787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554DF4-46D2-8F46-A2BE-E04D5A4FB905}" type="datetimeFigureOut">
              <a:rPr lang="sv-SE" smtClean="0"/>
              <a:t>2023-11-20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8AE267-38DB-AA4D-B969-2CBA3507A90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65077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Anonymous_Protest.jpg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-sa/3.0/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1">
            <a:extLst>
              <a:ext uri="{FF2B5EF4-FFF2-40B4-BE49-F238E27FC236}">
                <a16:creationId xmlns:a16="http://schemas.microsoft.com/office/drawing/2014/main" id="{52405647-AD2A-514E-85EC-6EFC06A0E55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6" name="Text Box 2">
            <a:extLst>
              <a:ext uri="{FF2B5EF4-FFF2-40B4-BE49-F238E27FC236}">
                <a16:creationId xmlns:a16="http://schemas.microsoft.com/office/drawing/2014/main" id="{E4552242-EC52-F84F-BFDB-5CD310FDB7F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594053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1">
            <a:extLst>
              <a:ext uri="{FF2B5EF4-FFF2-40B4-BE49-F238E27FC236}">
                <a16:creationId xmlns:a16="http://schemas.microsoft.com/office/drawing/2014/main" id="{486EB61A-D4B6-E247-8397-23BEBCDF7454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530" name="Text Box 2">
            <a:extLst>
              <a:ext uri="{FF2B5EF4-FFF2-40B4-BE49-F238E27FC236}">
                <a16:creationId xmlns:a16="http://schemas.microsoft.com/office/drawing/2014/main" id="{B14F6718-5C9A-464A-9D85-0549CC0C081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21158664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1">
            <a:extLst>
              <a:ext uri="{FF2B5EF4-FFF2-40B4-BE49-F238E27FC236}">
                <a16:creationId xmlns:a16="http://schemas.microsoft.com/office/drawing/2014/main" id="{27B548B8-B9A7-9B4A-B73D-300493DB031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4" name="Text Box 2">
            <a:extLst>
              <a:ext uri="{FF2B5EF4-FFF2-40B4-BE49-F238E27FC236}">
                <a16:creationId xmlns:a16="http://schemas.microsoft.com/office/drawing/2014/main" id="{AC335671-CA67-1941-91AA-C074F8639C2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2358540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>
            <a:extLst>
              <a:ext uri="{FF2B5EF4-FFF2-40B4-BE49-F238E27FC236}">
                <a16:creationId xmlns:a16="http://schemas.microsoft.com/office/drawing/2014/main" id="{B8204A42-0023-DA4F-8E77-A1E48493D94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78" name="Text Box 2">
            <a:extLst>
              <a:ext uri="{FF2B5EF4-FFF2-40B4-BE49-F238E27FC236}">
                <a16:creationId xmlns:a16="http://schemas.microsoft.com/office/drawing/2014/main" id="{4E6B3D2A-8770-EC4B-9D39-131B73B7464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6605326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1">
            <a:extLst>
              <a:ext uri="{FF2B5EF4-FFF2-40B4-BE49-F238E27FC236}">
                <a16:creationId xmlns:a16="http://schemas.microsoft.com/office/drawing/2014/main" id="{18024CFB-4DBD-3B47-8C37-3ACAE619C17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2" name="Text Box 2">
            <a:extLst>
              <a:ext uri="{FF2B5EF4-FFF2-40B4-BE49-F238E27FC236}">
                <a16:creationId xmlns:a16="http://schemas.microsoft.com/office/drawing/2014/main" id="{A64E2212-2749-8840-ABAF-DE1800021AF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38419987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1">
            <a:extLst>
              <a:ext uri="{FF2B5EF4-FFF2-40B4-BE49-F238E27FC236}">
                <a16:creationId xmlns:a16="http://schemas.microsoft.com/office/drawing/2014/main" id="{AAE95813-5220-CE49-8295-A6623068751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Text Box 2">
            <a:extLst>
              <a:ext uri="{FF2B5EF4-FFF2-40B4-BE49-F238E27FC236}">
                <a16:creationId xmlns:a16="http://schemas.microsoft.com/office/drawing/2014/main" id="{C625C687-F89E-8141-9FF0-290113788E8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20116037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1">
            <a:extLst>
              <a:ext uri="{FF2B5EF4-FFF2-40B4-BE49-F238E27FC236}">
                <a16:creationId xmlns:a16="http://schemas.microsoft.com/office/drawing/2014/main" id="{CAB24593-FB77-0B45-A8FB-25F1763EC06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0" name="Text Box 2">
            <a:extLst>
              <a:ext uri="{FF2B5EF4-FFF2-40B4-BE49-F238E27FC236}">
                <a16:creationId xmlns:a16="http://schemas.microsoft.com/office/drawing/2014/main" id="{71A4E826-3BB2-F44E-8841-26EECD8ADCB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>
                <a:hlinkClick r:id="rId3" tooltip="https://commons.wikimedia.org/wiki/File:Anonymous_Protest.jpg"/>
              </a:rPr>
              <a:t>Det här fotot</a:t>
            </a:r>
            <a:r>
              <a:rPr lang="sv-SE" sz="1200" dirty="0"/>
              <a:t> av Okänd författare licensieras enligt </a:t>
            </a:r>
            <a:r>
              <a:rPr lang="sv-SE" sz="1200" dirty="0">
                <a:hlinkClick r:id="rId4" tooltip="https://creativecommons.org/licenses/by-sa/3.0/"/>
              </a:rPr>
              <a:t>CC BY-SA</a:t>
            </a:r>
            <a:endParaRPr lang="sv-SE" sz="1200" dirty="0"/>
          </a:p>
          <a:p>
            <a:endParaRPr lang="sv-SE" altLang="sv-SE" dirty="0"/>
          </a:p>
        </p:txBody>
      </p:sp>
    </p:spTree>
    <p:extLst>
      <p:ext uri="{BB962C8B-B14F-4D97-AF65-F5344CB8AC3E}">
        <p14:creationId xmlns:p14="http://schemas.microsoft.com/office/powerpoint/2010/main" val="525308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mall för underrubrikformat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11/20/23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v-SE"/>
              <a:t>Klicka på ikonen för att lägga till en bild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11/20/23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ch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med beskriv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n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nkort för 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nt eller fals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11/20/23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11/20/23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11/20/23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11/20/23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11/20/23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11/20/23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v-SE"/>
              <a:t>Klicka på ikonen för att lägga till en bild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11/20/23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11/20/23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13" Type="http://schemas.openxmlformats.org/officeDocument/2006/relationships/image" Target="../media/image26.jpg"/><Relationship Id="rId3" Type="http://schemas.openxmlformats.org/officeDocument/2006/relationships/image" Target="../media/image3.png"/><Relationship Id="rId7" Type="http://schemas.openxmlformats.org/officeDocument/2006/relationships/diagramLayout" Target="../diagrams/layout2.xml"/><Relationship Id="rId12" Type="http://schemas.openxmlformats.org/officeDocument/2006/relationships/hyperlink" Target="https://www.pexels.com/sv-se/foto/ansiktsuttryck-arbete-arbetsplats-arbetssatt-1595385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2.xml"/><Relationship Id="rId11" Type="http://schemas.openxmlformats.org/officeDocument/2006/relationships/image" Target="../media/image25.jpeg"/><Relationship Id="rId5" Type="http://schemas.openxmlformats.org/officeDocument/2006/relationships/image" Target="../media/image18.png"/><Relationship Id="rId10" Type="http://schemas.microsoft.com/office/2007/relationships/diagramDrawing" Target="../diagrams/drawing2.xml"/><Relationship Id="rId4" Type="http://schemas.openxmlformats.org/officeDocument/2006/relationships/image" Target="../media/image4.png"/><Relationship Id="rId9" Type="http://schemas.openxmlformats.org/officeDocument/2006/relationships/diagramColors" Target="../diagrams/colors2.xml"/><Relationship Id="rId14" Type="http://schemas.openxmlformats.org/officeDocument/2006/relationships/hyperlink" Target="https://commons.wikimedia.org/wiki/File:Anonymous_Protest.jpg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pixabay.com/sv/m%C3%A4nskliga-folksamlingar-samling-592734/" TargetMode="External"/><Relationship Id="rId5" Type="http://schemas.openxmlformats.org/officeDocument/2006/relationships/image" Target="../media/image9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nl/disco-dansen-dans-viering-muziek-303352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2.jpe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5" Type="http://schemas.openxmlformats.org/officeDocument/2006/relationships/image" Target="../media/image4.png"/><Relationship Id="rId10" Type="http://schemas.microsoft.com/office/2007/relationships/diagramDrawing" Target="../diagrams/drawing1.xml"/><Relationship Id="rId4" Type="http://schemas.openxmlformats.org/officeDocument/2006/relationships/image" Target="../media/image3.png"/><Relationship Id="rId9" Type="http://schemas.openxmlformats.org/officeDocument/2006/relationships/diagramColors" Target="../diagrams/colors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FDF8837B-BAE2-489A-8F93-69216307D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En bild som visar person, grupp, står, utomhus&#10;&#10;Automatiskt genererad beskrivning">
            <a:extLst>
              <a:ext uri="{FF2B5EF4-FFF2-40B4-BE49-F238E27FC236}">
                <a16:creationId xmlns:a16="http://schemas.microsoft.com/office/drawing/2014/main" id="{211E516F-6878-25D4-83D4-7DEB7D75A5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4370" b="136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F589EF-A8F4-BA69-895C-84BBCB0D72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sv-SE" sz="4600">
                <a:solidFill>
                  <a:srgbClr val="FFFFFF"/>
                </a:solidFill>
              </a:rPr>
              <a:t>Organisationer, organisering och mobilisering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5C7DC18E-C30F-94B3-2E2B-F30E152AC6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>
            <a:normAutofit/>
          </a:bodyPr>
          <a:lstStyle/>
          <a:p>
            <a:r>
              <a:rPr lang="sv-SE">
                <a:solidFill>
                  <a:srgbClr val="FFFFFF"/>
                </a:solidFill>
              </a:rPr>
              <a:t>Fredrik Björk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48BEE9B-A2F4-4BF3-9EAD-16E1A7FC2D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699932" y="3510608"/>
            <a:ext cx="512064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83087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01" name="Group 16391">
            <a:extLst>
              <a:ext uri="{FF2B5EF4-FFF2-40B4-BE49-F238E27FC236}">
                <a16:creationId xmlns:a16="http://schemas.microsoft.com/office/drawing/2014/main" id="{C93797FD-7F0A-483E-966E-7FE88F8D87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6393" name="Picture 16392">
              <a:extLst>
                <a:ext uri="{FF2B5EF4-FFF2-40B4-BE49-F238E27FC236}">
                  <a16:creationId xmlns:a16="http://schemas.microsoft.com/office/drawing/2014/main" id="{94299858-315B-4242-A342-32FD05E4D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6403" name="Rectangle 16393">
              <a:extLst>
                <a:ext uri="{FF2B5EF4-FFF2-40B4-BE49-F238E27FC236}">
                  <a16:creationId xmlns:a16="http://schemas.microsoft.com/office/drawing/2014/main" id="{5783D501-1479-4FE1-A62C-B9C862498C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pic>
          <p:nvPicPr>
            <p:cNvPr id="16395" name="Picture 16394">
              <a:extLst>
                <a:ext uri="{FF2B5EF4-FFF2-40B4-BE49-F238E27FC236}">
                  <a16:creationId xmlns:a16="http://schemas.microsoft.com/office/drawing/2014/main" id="{C53C2CCF-3504-410A-A978-9BCC7D295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6396" name="Picture 16395">
              <a:extLst>
                <a:ext uri="{FF2B5EF4-FFF2-40B4-BE49-F238E27FC236}">
                  <a16:creationId xmlns:a16="http://schemas.microsoft.com/office/drawing/2014/main" id="{444AA77E-0BD7-413F-9123-2CDF296BAD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16405" name="Straight Connector 16397">
            <a:extLst>
              <a:ext uri="{FF2B5EF4-FFF2-40B4-BE49-F238E27FC236}">
                <a16:creationId xmlns:a16="http://schemas.microsoft.com/office/drawing/2014/main" id="{DDB3BAEE-5BE4-4B17-A2DA-B334759C4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400" name="Rectangle 16399">
            <a:extLst>
              <a:ext uri="{FF2B5EF4-FFF2-40B4-BE49-F238E27FC236}">
                <a16:creationId xmlns:a16="http://schemas.microsoft.com/office/drawing/2014/main" id="{52BE4420-3B5F-4549-8B4A-77855B8215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02" name="Rectangle 16401">
            <a:extLst>
              <a:ext uri="{FF2B5EF4-FFF2-40B4-BE49-F238E27FC236}">
                <a16:creationId xmlns:a16="http://schemas.microsoft.com/office/drawing/2014/main" id="{A75876F6-95D4-48CB-8E3E-4401A96E25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6138" y="496088"/>
            <a:ext cx="3823215" cy="5883295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 contourW="6350">
            <a:bevelT w="12700" h="0" prst="coolSlant"/>
            <a:contourClr>
              <a:schemeClr val="bg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04" name="Rectangle 16403">
            <a:extLst>
              <a:ext uri="{FF2B5EF4-FFF2-40B4-BE49-F238E27FC236}">
                <a16:creationId xmlns:a16="http://schemas.microsoft.com/office/drawing/2014/main" id="{D1B84719-90BB-4D0C-92D8-61DC5512B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012" y="609600"/>
            <a:ext cx="3552006" cy="5638800"/>
          </a:xfrm>
          <a:prstGeom prst="rect">
            <a:avLst/>
          </a:prstGeom>
          <a:noFill/>
          <a:ln w="15875" cap="flat"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  <p:sp useBgFill="1">
        <p:nvSpPr>
          <p:cNvPr id="16406" name="Rectangle 16405">
            <a:extLst>
              <a:ext uri="{FF2B5EF4-FFF2-40B4-BE49-F238E27FC236}">
                <a16:creationId xmlns:a16="http://schemas.microsoft.com/office/drawing/2014/main" id="{7B407EC4-5D16-4845-9840-4E28622B65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2053" y="-2"/>
            <a:ext cx="7539947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6407" name="Text Box 2">
            <a:extLst>
              <a:ext uri="{FF2B5EF4-FFF2-40B4-BE49-F238E27FC236}">
                <a16:creationId xmlns:a16="http://schemas.microsoft.com/office/drawing/2014/main" id="{D6D31DC6-C55E-E0B4-D9FB-9A6A35BD9E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8300629"/>
              </p:ext>
            </p:extLst>
          </p:nvPr>
        </p:nvGraphicFramePr>
        <p:xfrm>
          <a:off x="5470072" y="804670"/>
          <a:ext cx="5914209" cy="5248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4" name="Bildobjekt 3">
            <a:extLst>
              <a:ext uri="{FF2B5EF4-FFF2-40B4-BE49-F238E27FC236}">
                <a16:creationId xmlns:a16="http://schemas.microsoft.com/office/drawing/2014/main" id="{E567A3A0-F6D3-1029-7C8D-336E13F251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842600" y="1024542"/>
            <a:ext cx="3082829" cy="2055219"/>
          </a:xfrm>
          <a:prstGeom prst="rect">
            <a:avLst/>
          </a:prstGeom>
        </p:spPr>
      </p:pic>
      <p:pic>
        <p:nvPicPr>
          <p:cNvPr id="8" name="Bildobjekt 7" descr="En bild som visar klädsel, person, utomhus, kvinna&#10;&#10;Automatiskt genererad beskrivning">
            <a:extLst>
              <a:ext uri="{FF2B5EF4-FFF2-40B4-BE49-F238E27FC236}">
                <a16:creationId xmlns:a16="http://schemas.microsoft.com/office/drawing/2014/main" id="{E210A405-EF0F-CF2D-EEC7-EFE8A18B1B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4209" y="3476872"/>
            <a:ext cx="3111220" cy="233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06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1" name="Rectangle 18440">
            <a:extLst>
              <a:ext uri="{FF2B5EF4-FFF2-40B4-BE49-F238E27FC236}">
                <a16:creationId xmlns:a16="http://schemas.microsoft.com/office/drawing/2014/main" id="{5EB8E3BF-F464-4900-8994-851061A9A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437" name="Picture 18436" descr="Empty speech bubbles">
            <a:extLst>
              <a:ext uri="{FF2B5EF4-FFF2-40B4-BE49-F238E27FC236}">
                <a16:creationId xmlns:a16="http://schemas.microsoft.com/office/drawing/2014/main" id="{976F7AD3-2759-C90D-7E21-3B595B8C2F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5516" b="1021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434" name="Title 1">
            <a:extLst>
              <a:ext uri="{FF2B5EF4-FFF2-40B4-BE49-F238E27FC236}">
                <a16:creationId xmlns:a16="http://schemas.microsoft.com/office/drawing/2014/main" id="{CE17AD58-C04A-FE85-FAD4-2F226D751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sv-SE" altLang="sv-SE" sz="4100">
                <a:solidFill>
                  <a:srgbClr val="FFFFFF"/>
                </a:solidFill>
                <a:ea typeface="ＭＳ Ｐゴシック" panose="020B0600070205080204" pitchFamily="34" charset="-128"/>
              </a:rPr>
              <a:t>Lärande kopplat till praktisk dimension/handling</a:t>
            </a:r>
          </a:p>
        </p:txBody>
      </p:sp>
      <p:cxnSp>
        <p:nvCxnSpPr>
          <p:cNvPr id="18443" name="Straight Connector 18442">
            <a:extLst>
              <a:ext uri="{FF2B5EF4-FFF2-40B4-BE49-F238E27FC236}">
                <a16:creationId xmlns:a16="http://schemas.microsoft.com/office/drawing/2014/main" id="{8E0602D6-3A81-42F8-AE67-1BAAFC967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2421466"/>
            <a:ext cx="9144000" cy="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435" name="Content Placeholder 2">
            <a:extLst>
              <a:ext uri="{FF2B5EF4-FFF2-40B4-BE49-F238E27FC236}">
                <a16:creationId xmlns:a16="http://schemas.microsoft.com/office/drawing/2014/main" id="{74AA19D0-0895-378F-B0D9-CCDEFCDA42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9601196" cy="3318936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sv-SE" i="1">
                <a:solidFill>
                  <a:srgbClr val="FFFFFF"/>
                </a:solidFill>
                <a:ea typeface="ＭＳ Ｐゴシック" panose="020B0600070205080204" pitchFamily="34" charset="-128"/>
              </a:rPr>
              <a:t>“Tell me and I will forget.</a:t>
            </a:r>
          </a:p>
          <a:p>
            <a:pPr eaLnBrk="1" hangingPunct="1"/>
            <a:r>
              <a:rPr lang="en-US" altLang="sv-SE" i="1">
                <a:solidFill>
                  <a:srgbClr val="FFFFFF"/>
                </a:solidFill>
                <a:ea typeface="ＭＳ Ｐゴシック" panose="020B0600070205080204" pitchFamily="34" charset="-128"/>
              </a:rPr>
              <a:t>Show me and I may remember.</a:t>
            </a:r>
          </a:p>
          <a:p>
            <a:pPr eaLnBrk="1" hangingPunct="1"/>
            <a:r>
              <a:rPr lang="en-US" altLang="sv-SE" i="1">
                <a:solidFill>
                  <a:srgbClr val="FFFFFF"/>
                </a:solidFill>
                <a:ea typeface="ＭＳ Ｐゴシック" panose="020B0600070205080204" pitchFamily="34" charset="-128"/>
              </a:rPr>
              <a:t>Involve me and I’ll understand.”</a:t>
            </a:r>
            <a:endParaRPr lang="sv-SE" altLang="sv-SE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DD63D862-DC50-1B16-0CE4-3A80E3084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956604" cy="130386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sv-SE" altLang="sv-SE" b="1" dirty="0" err="1">
                <a:ea typeface="ＭＳ Ｐゴシック" panose="020B0600070205080204" pitchFamily="34" charset="-128"/>
              </a:rPr>
              <a:t>Kolbs</a:t>
            </a:r>
            <a:r>
              <a:rPr lang="sv-SE" altLang="sv-SE" b="1" dirty="0">
                <a:ea typeface="ＭＳ Ｐゴシック" panose="020B0600070205080204" pitchFamily="34" charset="-128"/>
              </a:rPr>
              <a:t> </a:t>
            </a:r>
            <a:r>
              <a:rPr lang="sv-SE" altLang="sv-SE" b="1" dirty="0" err="1">
                <a:ea typeface="ＭＳ Ｐゴシック" panose="020B0600070205080204" pitchFamily="34" charset="-128"/>
              </a:rPr>
              <a:t>lärcirkel</a:t>
            </a:r>
            <a:r>
              <a:rPr lang="sv-SE" altLang="sv-SE" b="1" dirty="0">
                <a:ea typeface="ＭＳ Ｐゴシック" panose="020B0600070205080204" pitchFamily="34" charset="-128"/>
              </a:rPr>
              <a:t> – </a:t>
            </a:r>
            <a:br>
              <a:rPr lang="sv-SE" altLang="sv-SE" b="1" dirty="0">
                <a:ea typeface="ＭＳ Ｐゴシック" panose="020B0600070205080204" pitchFamily="34" charset="-128"/>
              </a:rPr>
            </a:br>
            <a:r>
              <a:rPr lang="sv-SE" altLang="sv-SE" b="1" dirty="0">
                <a:ea typeface="ＭＳ Ｐゴシック" panose="020B0600070205080204" pitchFamily="34" charset="-128"/>
              </a:rPr>
              <a:t>hur erfarenhet och reflektion skapar lärande</a:t>
            </a:r>
          </a:p>
        </p:txBody>
      </p:sp>
      <p:pic>
        <p:nvPicPr>
          <p:cNvPr id="19459" name="Content Placeholder 3" descr="kolb.bmp">
            <a:extLst>
              <a:ext uri="{FF2B5EF4-FFF2-40B4-BE49-F238E27FC236}">
                <a16:creationId xmlns:a16="http://schemas.microsoft.com/office/drawing/2014/main" id="{45A05B65-8FCA-44FB-A48E-13FD19E12B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93" r="-13293"/>
          <a:stretch>
            <a:fillRect/>
          </a:stretch>
        </p:blipFill>
        <p:spPr>
          <a:xfrm>
            <a:off x="2113279" y="2760132"/>
            <a:ext cx="7614917" cy="3318936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9" name="Rectangle 20488">
            <a:extLst>
              <a:ext uri="{FF2B5EF4-FFF2-40B4-BE49-F238E27FC236}">
                <a16:creationId xmlns:a16="http://schemas.microsoft.com/office/drawing/2014/main" id="{5EB8E3BF-F464-4900-8994-851061A9A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485" name="Picture 20484" descr="Färg Carved figurer av människa">
            <a:extLst>
              <a:ext uri="{FF2B5EF4-FFF2-40B4-BE49-F238E27FC236}">
                <a16:creationId xmlns:a16="http://schemas.microsoft.com/office/drawing/2014/main" id="{A583B05D-BDC1-84F1-13C0-DB81B00E1A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2105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0482" name="Title 1">
            <a:extLst>
              <a:ext uri="{FF2B5EF4-FFF2-40B4-BE49-F238E27FC236}">
                <a16:creationId xmlns:a16="http://schemas.microsoft.com/office/drawing/2014/main" id="{DC610392-9C98-3A48-08ED-3740F664C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>
            <a:normAutofit/>
          </a:bodyPr>
          <a:lstStyle/>
          <a:p>
            <a:pPr eaLnBrk="1" hangingPunct="1"/>
            <a:r>
              <a:rPr lang="sv-SE" altLang="sv-SE">
                <a:solidFill>
                  <a:srgbClr val="FFFFFF"/>
                </a:solidFill>
                <a:ea typeface="ＭＳ Ｐゴシック" panose="020B0600070205080204" pitchFamily="34" charset="-128"/>
              </a:rPr>
              <a:t>På organisationsnivå</a:t>
            </a:r>
          </a:p>
        </p:txBody>
      </p:sp>
      <p:cxnSp>
        <p:nvCxnSpPr>
          <p:cNvPr id="20491" name="Straight Connector 20490">
            <a:extLst>
              <a:ext uri="{FF2B5EF4-FFF2-40B4-BE49-F238E27FC236}">
                <a16:creationId xmlns:a16="http://schemas.microsoft.com/office/drawing/2014/main" id="{8E0602D6-3A81-42F8-AE67-1BAAFC967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2421466"/>
            <a:ext cx="9144000" cy="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483" name="Content Placeholder 2">
            <a:extLst>
              <a:ext uri="{FF2B5EF4-FFF2-40B4-BE49-F238E27FC236}">
                <a16:creationId xmlns:a16="http://schemas.microsoft.com/office/drawing/2014/main" id="{496D73FA-6B30-ABEF-F17D-8F9F6DB611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9601196" cy="3318936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sv-SE">
                <a:solidFill>
                  <a:srgbClr val="FFFFFF"/>
                </a:solidFill>
                <a:ea typeface="ＭＳ Ｐゴシック" panose="020B0600070205080204" pitchFamily="34" charset="-128"/>
              </a:rPr>
              <a:t>Samband mellan </a:t>
            </a:r>
            <a:r>
              <a:rPr lang="en-US" altLang="sv-SE" i="1">
                <a:solidFill>
                  <a:srgbClr val="FFFFFF"/>
                </a:solidFill>
                <a:ea typeface="ＭＳ Ｐゴシック" panose="020B0600070205080204" pitchFamily="34" charset="-128"/>
              </a:rPr>
              <a:t>kunskap och kollektivt beteende </a:t>
            </a:r>
            <a:br>
              <a:rPr lang="en-US" altLang="sv-SE" i="1">
                <a:solidFill>
                  <a:srgbClr val="FFFFFF"/>
                </a:solidFill>
                <a:ea typeface="ＭＳ Ｐゴシック" panose="020B0600070205080204" pitchFamily="34" charset="-128"/>
              </a:rPr>
            </a:br>
            <a:r>
              <a:rPr lang="en-US" altLang="sv-SE" i="1">
                <a:solidFill>
                  <a:srgbClr val="FFFFFF"/>
                </a:solidFill>
                <a:ea typeface="ＭＳ Ｐゴシック" panose="020B0600070205080204" pitchFamily="34" charset="-128"/>
              </a:rPr>
              <a:t>(social interaktion)</a:t>
            </a:r>
          </a:p>
          <a:p>
            <a:pPr eaLnBrk="1" hangingPunct="1"/>
            <a:r>
              <a:rPr lang="en-US" altLang="sv-SE">
                <a:solidFill>
                  <a:srgbClr val="FFFFFF"/>
                </a:solidFill>
                <a:ea typeface="ＭＳ Ｐゴシック" panose="020B0600070205080204" pitchFamily="34" charset="-128"/>
              </a:rPr>
              <a:t>Kommunikation och kultur inom organisationen avgörande</a:t>
            </a:r>
          </a:p>
          <a:p>
            <a:pPr eaLnBrk="1" hangingPunct="1"/>
            <a:r>
              <a:rPr lang="en-US" altLang="sv-SE">
                <a:solidFill>
                  <a:srgbClr val="FFFFFF"/>
                </a:solidFill>
                <a:ea typeface="ＭＳ Ｐゴシック" panose="020B0600070205080204" pitchFamily="34" charset="-128"/>
              </a:rPr>
              <a:t>Den kritiska punkten är övergången från individuellt till kollektivt (organisatoriskt) lärande</a:t>
            </a:r>
            <a:endParaRPr lang="sv-SE" altLang="sv-SE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id="{CDA26EBB-02FB-6647-C951-0807053AF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sv-SE" altLang="sv-SE" b="1" dirty="0">
                <a:solidFill>
                  <a:srgbClr val="262626"/>
                </a:solidFill>
                <a:ea typeface="ＭＳ Ｐゴシック" panose="020B0600070205080204" pitchFamily="34" charset="-128"/>
              </a:rPr>
              <a:t>Öka en organisations förmåga till lärande</a:t>
            </a:r>
          </a:p>
        </p:txBody>
      </p:sp>
      <p:graphicFrame>
        <p:nvGraphicFramePr>
          <p:cNvPr id="23559" name="Content Placeholder 2">
            <a:extLst>
              <a:ext uri="{FF2B5EF4-FFF2-40B4-BE49-F238E27FC236}">
                <a16:creationId xmlns:a16="http://schemas.microsoft.com/office/drawing/2014/main" id="{DDE2F7E6-7BED-6140-EAFD-D992081AFA1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6649007"/>
              </p:ext>
            </p:extLst>
          </p:nvPr>
        </p:nvGraphicFramePr>
        <p:xfrm>
          <a:off x="1295400" y="2772384"/>
          <a:ext cx="9601197" cy="28748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E31650F6-1563-1926-E33F-72A60F1E9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9974" y="1097280"/>
            <a:ext cx="7062787" cy="1143000"/>
          </a:xfrm>
        </p:spPr>
        <p:txBody>
          <a:bodyPr/>
          <a:lstStyle/>
          <a:p>
            <a:pPr eaLnBrk="1" hangingPunct="1"/>
            <a:r>
              <a:rPr lang="en-US" altLang="sv-SE" sz="3200" b="1" dirty="0" err="1">
                <a:ea typeface="ＭＳ Ｐゴシック" panose="020B0600070205080204" pitchFamily="34" charset="-128"/>
              </a:rPr>
              <a:t>Utmaningar</a:t>
            </a:r>
            <a:endParaRPr lang="en-US" altLang="sv-SE" sz="3200" b="1" dirty="0">
              <a:ea typeface="ＭＳ Ｐゴシック" panose="020B0600070205080204" pitchFamily="34" charset="-12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4B98C3-BBBC-1528-E6F1-0DE612B46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6054" y="3073400"/>
            <a:ext cx="7062787" cy="2819399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altLang="sv-SE" dirty="0" err="1">
                <a:ea typeface="ＭＳ Ｐゴシック" panose="020B0600070205080204" pitchFamily="34" charset="-128"/>
              </a:rPr>
              <a:t>Regler</a:t>
            </a:r>
            <a:r>
              <a:rPr lang="en-US" altLang="sv-SE" dirty="0">
                <a:ea typeface="ＭＳ Ｐゴシック" panose="020B0600070205080204" pitchFamily="34" charset="-128"/>
              </a:rPr>
              <a:t>, </a:t>
            </a:r>
            <a:r>
              <a:rPr lang="en-US" altLang="sv-SE" dirty="0" err="1">
                <a:ea typeface="ＭＳ Ｐゴシック" panose="020B0600070205080204" pitchFamily="34" charset="-128"/>
              </a:rPr>
              <a:t>rutiner</a:t>
            </a:r>
            <a:r>
              <a:rPr lang="en-US" altLang="sv-SE" dirty="0">
                <a:ea typeface="ＭＳ Ｐゴシック" panose="020B0600070205080204" pitchFamily="34" charset="-128"/>
              </a:rPr>
              <a:t> </a:t>
            </a:r>
            <a:r>
              <a:rPr lang="en-US" altLang="sv-SE" dirty="0" err="1">
                <a:ea typeface="ＭＳ Ｐゴシック" panose="020B0600070205080204" pitchFamily="34" charset="-128"/>
              </a:rPr>
              <a:t>och</a:t>
            </a:r>
            <a:r>
              <a:rPr lang="en-US" altLang="sv-SE" dirty="0">
                <a:ea typeface="ＭＳ Ｐゴシック" panose="020B0600070205080204" pitchFamily="34" charset="-128"/>
              </a:rPr>
              <a:t> </a:t>
            </a:r>
            <a:r>
              <a:rPr lang="en-US" altLang="sv-SE" dirty="0" err="1">
                <a:ea typeface="ＭＳ Ｐゴシック" panose="020B0600070205080204" pitchFamily="34" charset="-128"/>
              </a:rPr>
              <a:t>procedurer</a:t>
            </a:r>
            <a:r>
              <a:rPr lang="en-US" altLang="sv-SE" dirty="0">
                <a:ea typeface="ＭＳ Ｐゴシック" panose="020B0600070205080204" pitchFamily="34" charset="-128"/>
              </a:rPr>
              <a:t> </a:t>
            </a:r>
            <a:r>
              <a:rPr lang="en-US" altLang="sv-SE" dirty="0" err="1">
                <a:ea typeface="ＭＳ Ｐゴシック" panose="020B0600070205080204" pitchFamily="34" charset="-128"/>
              </a:rPr>
              <a:t>kan</a:t>
            </a:r>
            <a:r>
              <a:rPr lang="en-US" altLang="sv-SE" dirty="0">
                <a:ea typeface="ＭＳ Ｐゴシック" panose="020B0600070205080204" pitchFamily="34" charset="-128"/>
              </a:rPr>
              <a:t> </a:t>
            </a:r>
            <a:r>
              <a:rPr lang="en-US" altLang="sv-SE" dirty="0" err="1">
                <a:ea typeface="ＭＳ Ｐゴシック" panose="020B0600070205080204" pitchFamily="34" charset="-128"/>
              </a:rPr>
              <a:t>bidra</a:t>
            </a:r>
            <a:r>
              <a:rPr lang="en-US" altLang="sv-SE" dirty="0">
                <a:ea typeface="ＭＳ Ｐゴシック" panose="020B0600070205080204" pitchFamily="34" charset="-128"/>
              </a:rPr>
              <a:t> till </a:t>
            </a:r>
            <a:r>
              <a:rPr lang="en-US" altLang="sv-SE" dirty="0" err="1">
                <a:ea typeface="ＭＳ Ｐゴシック" panose="020B0600070205080204" pitchFamily="34" charset="-128"/>
              </a:rPr>
              <a:t>effektivitet</a:t>
            </a:r>
            <a:r>
              <a:rPr lang="en-US" altLang="sv-SE" dirty="0">
                <a:ea typeface="ＭＳ Ｐゴシック" panose="020B0600070205080204" pitchFamily="34" charset="-128"/>
              </a:rPr>
              <a:t> – men </a:t>
            </a:r>
            <a:r>
              <a:rPr lang="en-US" altLang="sv-SE" dirty="0" err="1">
                <a:ea typeface="ＭＳ Ｐゴシック" panose="020B0600070205080204" pitchFamily="34" charset="-128"/>
              </a:rPr>
              <a:t>kan</a:t>
            </a:r>
            <a:r>
              <a:rPr lang="en-US" altLang="sv-SE" dirty="0">
                <a:ea typeface="ＭＳ Ｐゴシック" panose="020B0600070205080204" pitchFamily="34" charset="-128"/>
              </a:rPr>
              <a:t> </a:t>
            </a:r>
            <a:r>
              <a:rPr lang="en-US" altLang="sv-SE" dirty="0" err="1">
                <a:ea typeface="ＭＳ Ｐゴシック" panose="020B0600070205080204" pitchFamily="34" charset="-128"/>
              </a:rPr>
              <a:t>hämma</a:t>
            </a:r>
            <a:r>
              <a:rPr lang="en-US" altLang="sv-SE" dirty="0">
                <a:ea typeface="ＭＳ Ｐゴシック" panose="020B0600070205080204" pitchFamily="34" charset="-128"/>
              </a:rPr>
              <a:t> </a:t>
            </a:r>
            <a:r>
              <a:rPr lang="en-US" altLang="sv-SE" dirty="0" err="1">
                <a:ea typeface="ＭＳ Ｐゴシック" panose="020B0600070205080204" pitchFamily="34" charset="-128"/>
              </a:rPr>
              <a:t>lärandet</a:t>
            </a:r>
            <a:endParaRPr lang="en-US" altLang="sv-SE" dirty="0">
              <a:ea typeface="ＭＳ Ｐゴシック" panose="020B0600070205080204" pitchFamily="34" charset="-128"/>
            </a:endParaRPr>
          </a:p>
          <a:p>
            <a:pPr>
              <a:lnSpc>
                <a:spcPct val="80000"/>
              </a:lnSpc>
            </a:pPr>
            <a:r>
              <a:rPr lang="en-US" altLang="sv-SE" i="1" dirty="0" err="1">
                <a:ea typeface="ＭＳ Ｐゴシック" panose="020B0600070205080204" pitchFamily="34" charset="-128"/>
              </a:rPr>
              <a:t>Maktstrukturer</a:t>
            </a:r>
            <a:r>
              <a:rPr lang="en-US" altLang="sv-SE" i="1" dirty="0">
                <a:ea typeface="ＭＳ Ｐゴシック" panose="020B0600070205080204" pitchFamily="34" charset="-128"/>
              </a:rPr>
              <a:t> </a:t>
            </a:r>
            <a:r>
              <a:rPr lang="en-US" altLang="sv-SE" dirty="0" err="1">
                <a:ea typeface="ＭＳ Ｐゴシック" panose="020B0600070205080204" pitchFamily="34" charset="-128"/>
              </a:rPr>
              <a:t>kan</a:t>
            </a:r>
            <a:r>
              <a:rPr lang="en-US" altLang="sv-SE" dirty="0">
                <a:ea typeface="ＭＳ Ｐゴシック" panose="020B0600070205080204" pitchFamily="34" charset="-128"/>
              </a:rPr>
              <a:t> </a:t>
            </a:r>
            <a:r>
              <a:rPr lang="en-US" altLang="sv-SE" dirty="0" err="1">
                <a:ea typeface="ＭＳ Ｐゴシック" panose="020B0600070205080204" pitchFamily="34" charset="-128"/>
              </a:rPr>
              <a:t>förhindra</a:t>
            </a:r>
            <a:r>
              <a:rPr lang="en-US" altLang="sv-SE" dirty="0">
                <a:ea typeface="ＭＳ Ｐゴシック" panose="020B0600070205080204" pitchFamily="34" charset="-128"/>
              </a:rPr>
              <a:t> </a:t>
            </a:r>
            <a:r>
              <a:rPr lang="en-US" altLang="sv-SE" dirty="0" err="1">
                <a:ea typeface="ＭＳ Ｐゴシック" panose="020B0600070205080204" pitchFamily="34" charset="-128"/>
              </a:rPr>
              <a:t>lärande</a:t>
            </a:r>
            <a:r>
              <a:rPr lang="en-US" altLang="sv-SE" dirty="0">
                <a:ea typeface="ＭＳ Ｐゴシック" panose="020B0600070205080204" pitchFamily="34" charset="-128"/>
              </a:rPr>
              <a:t> </a:t>
            </a:r>
            <a:r>
              <a:rPr lang="en-US" altLang="sv-SE" dirty="0" err="1">
                <a:ea typeface="ＭＳ Ｐゴシック" panose="020B0600070205080204" pitchFamily="34" charset="-128"/>
              </a:rPr>
              <a:t>då</a:t>
            </a:r>
            <a:r>
              <a:rPr lang="en-US" altLang="sv-SE" dirty="0">
                <a:ea typeface="ＭＳ Ｐゴシック" panose="020B0600070205080204" pitchFamily="34" charset="-128"/>
              </a:rPr>
              <a:t> man </a:t>
            </a:r>
            <a:r>
              <a:rPr lang="en-US" altLang="sv-SE" dirty="0" err="1">
                <a:ea typeface="ＭＳ Ｐゴシック" panose="020B0600070205080204" pitchFamily="34" charset="-128"/>
              </a:rPr>
              <a:t>inte</a:t>
            </a:r>
            <a:r>
              <a:rPr lang="en-US" altLang="sv-SE" dirty="0">
                <a:ea typeface="ＭＳ Ｐゴシック" panose="020B0600070205080204" pitchFamily="34" charset="-128"/>
              </a:rPr>
              <a:t> </a:t>
            </a:r>
            <a:r>
              <a:rPr lang="en-US" altLang="sv-SE" dirty="0" err="1">
                <a:ea typeface="ＭＳ Ｐゴシック" panose="020B0600070205080204" pitchFamily="34" charset="-128"/>
              </a:rPr>
              <a:t>vill</a:t>
            </a:r>
            <a:r>
              <a:rPr lang="en-US" altLang="sv-SE" dirty="0">
                <a:ea typeface="ＭＳ Ｐゴシック" panose="020B0600070205080204" pitchFamily="34" charset="-128"/>
              </a:rPr>
              <a:t> </a:t>
            </a:r>
            <a:r>
              <a:rPr lang="en-US" altLang="sv-SE" dirty="0" err="1">
                <a:ea typeface="ＭＳ Ｐゴシック" panose="020B0600070205080204" pitchFamily="34" charset="-128"/>
              </a:rPr>
              <a:t>förändra</a:t>
            </a:r>
            <a:r>
              <a:rPr lang="en-US" altLang="sv-SE" dirty="0">
                <a:ea typeface="ＭＳ Ｐゴシック" panose="020B0600070205080204" pitchFamily="34" charset="-128"/>
              </a:rPr>
              <a:t> den </a:t>
            </a:r>
            <a:r>
              <a:rPr lang="en-US" altLang="sv-SE" dirty="0" err="1">
                <a:ea typeface="ＭＳ Ｐゴシック" panose="020B0600070205080204" pitchFamily="34" charset="-128"/>
              </a:rPr>
              <a:t>existerande</a:t>
            </a:r>
            <a:r>
              <a:rPr lang="en-US" altLang="sv-SE" dirty="0">
                <a:ea typeface="ＭＳ Ｐゴシック" panose="020B0600070205080204" pitchFamily="34" charset="-128"/>
              </a:rPr>
              <a:t> </a:t>
            </a:r>
            <a:r>
              <a:rPr lang="en-US" altLang="sv-SE" dirty="0" err="1">
                <a:ea typeface="ＭＳ Ｐゴシック" panose="020B0600070205080204" pitchFamily="34" charset="-128"/>
              </a:rPr>
              <a:t>ordningen</a:t>
            </a:r>
            <a:endParaRPr lang="en-US" altLang="sv-SE" dirty="0">
              <a:ea typeface="ＭＳ Ｐゴシック" panose="020B0600070205080204" pitchFamily="34" charset="-128"/>
            </a:endParaRPr>
          </a:p>
          <a:p>
            <a:pPr>
              <a:lnSpc>
                <a:spcPct val="80000"/>
              </a:lnSpc>
            </a:pPr>
            <a:r>
              <a:rPr lang="en-US" altLang="sv-SE" dirty="0">
                <a:ea typeface="ＭＳ Ｐゴシック" panose="020B0600070205080204" pitchFamily="34" charset="-128"/>
              </a:rPr>
              <a:t>Vi </a:t>
            </a:r>
            <a:r>
              <a:rPr lang="en-US" altLang="sv-SE" dirty="0" err="1">
                <a:ea typeface="ＭＳ Ｐゴシック" panose="020B0600070205080204" pitchFamily="34" charset="-128"/>
              </a:rPr>
              <a:t>lär</a:t>
            </a:r>
            <a:r>
              <a:rPr lang="en-US" altLang="sv-SE" dirty="0">
                <a:ea typeface="ＭＳ Ｐゴシック" panose="020B0600070205080204" pitchFamily="34" charset="-128"/>
              </a:rPr>
              <a:t> </a:t>
            </a:r>
            <a:r>
              <a:rPr lang="en-US" altLang="sv-SE" dirty="0" err="1">
                <a:ea typeface="ＭＳ Ｐゴシック" panose="020B0600070205080204" pitchFamily="34" charset="-128"/>
              </a:rPr>
              <a:t>oss</a:t>
            </a:r>
            <a:r>
              <a:rPr lang="en-US" altLang="sv-SE" dirty="0">
                <a:ea typeface="ＭＳ Ｐゴシック" panose="020B0600070205080204" pitchFamily="34" charset="-128"/>
              </a:rPr>
              <a:t> </a:t>
            </a:r>
            <a:r>
              <a:rPr lang="en-US" altLang="sv-SE" dirty="0" err="1">
                <a:ea typeface="ＭＳ Ｐゴシック" panose="020B0600070205080204" pitchFamily="34" charset="-128"/>
              </a:rPr>
              <a:t>bäst</a:t>
            </a:r>
            <a:r>
              <a:rPr lang="en-US" altLang="sv-SE" dirty="0">
                <a:ea typeface="ＭＳ Ｐゴシック" panose="020B0600070205080204" pitchFamily="34" charset="-128"/>
              </a:rPr>
              <a:t> </a:t>
            </a:r>
            <a:r>
              <a:rPr lang="en-US" altLang="sv-SE" dirty="0" err="1">
                <a:ea typeface="ＭＳ Ｐゴシック" panose="020B0600070205080204" pitchFamily="34" charset="-128"/>
              </a:rPr>
              <a:t>genom</a:t>
            </a:r>
            <a:r>
              <a:rPr lang="en-US" altLang="sv-SE" dirty="0">
                <a:ea typeface="ＭＳ Ｐゴシック" panose="020B0600070205080204" pitchFamily="34" charset="-128"/>
              </a:rPr>
              <a:t> </a:t>
            </a:r>
            <a:r>
              <a:rPr lang="en-US" altLang="sv-SE" dirty="0" err="1">
                <a:ea typeface="ＭＳ Ｐゴシック" panose="020B0600070205080204" pitchFamily="34" charset="-128"/>
              </a:rPr>
              <a:t>erfarenhet</a:t>
            </a:r>
            <a:r>
              <a:rPr lang="en-US" altLang="sv-SE" dirty="0">
                <a:ea typeface="ＭＳ Ｐゴシック" panose="020B0600070205080204" pitchFamily="34" charset="-128"/>
              </a:rPr>
              <a:t>, men </a:t>
            </a:r>
            <a:r>
              <a:rPr lang="en-US" altLang="sv-SE" dirty="0" err="1">
                <a:ea typeface="ＭＳ Ｐゴシック" panose="020B0600070205080204" pitchFamily="34" charset="-128"/>
              </a:rPr>
              <a:t>i</a:t>
            </a:r>
            <a:r>
              <a:rPr lang="en-US" altLang="sv-SE" dirty="0">
                <a:ea typeface="ＭＳ Ｐゴシック" panose="020B0600070205080204" pitchFamily="34" charset="-128"/>
              </a:rPr>
              <a:t> </a:t>
            </a:r>
            <a:r>
              <a:rPr lang="en-US" altLang="sv-SE" dirty="0" err="1">
                <a:ea typeface="ＭＳ Ｐゴシック" panose="020B0600070205080204" pitchFamily="34" charset="-128"/>
              </a:rPr>
              <a:t>en</a:t>
            </a:r>
            <a:r>
              <a:rPr lang="en-US" altLang="sv-SE" dirty="0">
                <a:ea typeface="ＭＳ Ｐゴシック" panose="020B0600070205080204" pitchFamily="34" charset="-128"/>
              </a:rPr>
              <a:t> </a:t>
            </a:r>
            <a:r>
              <a:rPr lang="en-US" altLang="sv-SE" dirty="0" err="1">
                <a:ea typeface="ＭＳ Ｐゴシック" panose="020B0600070205080204" pitchFamily="34" charset="-128"/>
              </a:rPr>
              <a:t>organisation</a:t>
            </a:r>
            <a:r>
              <a:rPr lang="en-US" altLang="sv-SE" dirty="0">
                <a:ea typeface="ＭＳ Ｐゴシック" panose="020B0600070205080204" pitchFamily="34" charset="-128"/>
              </a:rPr>
              <a:t> </a:t>
            </a:r>
            <a:r>
              <a:rPr lang="en-US" altLang="sv-SE" dirty="0" err="1">
                <a:ea typeface="ＭＳ Ｐゴシック" panose="020B0600070205080204" pitchFamily="34" charset="-128"/>
              </a:rPr>
              <a:t>upplever</a:t>
            </a:r>
            <a:r>
              <a:rPr lang="en-US" altLang="sv-SE" dirty="0">
                <a:ea typeface="ＭＳ Ｐゴシック" panose="020B0600070205080204" pitchFamily="34" charset="-128"/>
              </a:rPr>
              <a:t> vi </a:t>
            </a:r>
            <a:r>
              <a:rPr lang="en-US" altLang="sv-SE" dirty="0" err="1">
                <a:ea typeface="ＭＳ Ｐゴシック" panose="020B0600070205080204" pitchFamily="34" charset="-128"/>
              </a:rPr>
              <a:t>sällan</a:t>
            </a:r>
            <a:r>
              <a:rPr lang="en-US" altLang="sv-SE" dirty="0">
                <a:ea typeface="ＭＳ Ｐゴシック" panose="020B0600070205080204" pitchFamily="34" charset="-128"/>
              </a:rPr>
              <a:t> de </a:t>
            </a:r>
            <a:r>
              <a:rPr lang="en-US" altLang="sv-SE" dirty="0" err="1">
                <a:ea typeface="ＭＳ Ｐゴシック" panose="020B0600070205080204" pitchFamily="34" charset="-128"/>
              </a:rPr>
              <a:t>direkta</a:t>
            </a:r>
            <a:r>
              <a:rPr lang="en-US" altLang="sv-SE" dirty="0">
                <a:ea typeface="ＭＳ Ｐゴシック" panose="020B0600070205080204" pitchFamily="34" charset="-128"/>
              </a:rPr>
              <a:t> </a:t>
            </a:r>
            <a:r>
              <a:rPr lang="en-US" altLang="sv-SE" dirty="0" err="1">
                <a:ea typeface="ＭＳ Ｐゴシック" panose="020B0600070205080204" pitchFamily="34" charset="-128"/>
              </a:rPr>
              <a:t>följderna</a:t>
            </a:r>
            <a:r>
              <a:rPr lang="en-US" altLang="sv-SE" dirty="0">
                <a:ea typeface="ＭＳ Ｐゴシック" panose="020B0600070205080204" pitchFamily="34" charset="-128"/>
              </a:rPr>
              <a:t> av </a:t>
            </a:r>
            <a:r>
              <a:rPr lang="en-US" altLang="sv-SE" dirty="0" err="1">
                <a:ea typeface="ＭＳ Ｐゴシック" panose="020B0600070205080204" pitchFamily="34" charset="-128"/>
              </a:rPr>
              <a:t>våra</a:t>
            </a:r>
            <a:r>
              <a:rPr lang="en-US" altLang="sv-SE" dirty="0">
                <a:ea typeface="ＭＳ Ｐゴシック" panose="020B0600070205080204" pitchFamily="34" charset="-128"/>
              </a:rPr>
              <a:t> </a:t>
            </a:r>
            <a:r>
              <a:rPr lang="en-US" altLang="sv-SE" dirty="0" err="1">
                <a:ea typeface="ＭＳ Ｐゴシック" panose="020B0600070205080204" pitchFamily="34" charset="-128"/>
              </a:rPr>
              <a:t>beslut</a:t>
            </a:r>
            <a:r>
              <a:rPr lang="en-US" altLang="sv-SE" dirty="0">
                <a:ea typeface="ＭＳ Ｐゴシック" panose="020B0600070205080204" pitchFamily="34" charset="-128"/>
              </a:rPr>
              <a:t> </a:t>
            </a:r>
            <a:r>
              <a:rPr lang="en-US" altLang="sv-SE" dirty="0" err="1">
                <a:ea typeface="ＭＳ Ｐゴシック" panose="020B0600070205080204" pitchFamily="34" charset="-128"/>
              </a:rPr>
              <a:t>och</a:t>
            </a:r>
            <a:r>
              <a:rPr lang="en-US" altLang="sv-SE" dirty="0">
                <a:ea typeface="ＭＳ Ｐゴシック" panose="020B0600070205080204" pitchFamily="34" charset="-128"/>
              </a:rPr>
              <a:t> </a:t>
            </a:r>
            <a:r>
              <a:rPr lang="en-US" altLang="sv-SE" dirty="0" err="1">
                <a:ea typeface="ＭＳ Ｐゴシック" panose="020B0600070205080204" pitchFamily="34" charset="-128"/>
              </a:rPr>
              <a:t>handlingar</a:t>
            </a:r>
            <a:endParaRPr lang="sv-SE" altLang="sv-SE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EB8E3BF-F464-4900-8994-851061A9A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vart vitt skyscrapers">
            <a:extLst>
              <a:ext uri="{FF2B5EF4-FFF2-40B4-BE49-F238E27FC236}">
                <a16:creationId xmlns:a16="http://schemas.microsoft.com/office/drawing/2014/main" id="{AD60C470-E1D2-CEF6-C415-E0FEA48F9A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E0602D6-3A81-42F8-AE67-1BAAFC967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2421466"/>
            <a:ext cx="9144000" cy="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72EC234-20C5-6371-94C9-396D71A51C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9601196" cy="3318936"/>
          </a:xfrm>
        </p:spPr>
        <p:txBody>
          <a:bodyPr>
            <a:normAutofit/>
          </a:bodyPr>
          <a:lstStyle/>
          <a:p>
            <a:r>
              <a:rPr lang="sv-SE" dirty="0">
                <a:solidFill>
                  <a:srgbClr val="FFFFFF"/>
                </a:solidFill>
              </a:rPr>
              <a:t>Läs mer:  </a:t>
            </a:r>
          </a:p>
          <a:p>
            <a:r>
              <a:rPr lang="sv-SE" altLang="sv-SE" dirty="0" err="1">
                <a:solidFill>
                  <a:srgbClr val="FFFFFF"/>
                </a:solidFill>
                <a:latin typeface="+mn-lt"/>
              </a:rPr>
              <a:t>Bolman</a:t>
            </a:r>
            <a:r>
              <a:rPr lang="sv-SE" altLang="sv-SE" dirty="0">
                <a:solidFill>
                  <a:srgbClr val="FFFFFF"/>
                </a:solidFill>
                <a:latin typeface="+mn-lt"/>
              </a:rPr>
              <a:t> &amp; Deal, </a:t>
            </a:r>
            <a:r>
              <a:rPr lang="en-US" altLang="sv-SE" i="1" dirty="0">
                <a:solidFill>
                  <a:srgbClr val="FFFFFF"/>
                </a:solidFill>
                <a:latin typeface="+mn-lt"/>
              </a:rPr>
              <a:t>Nya </a:t>
            </a:r>
            <a:r>
              <a:rPr lang="en-US" altLang="sv-SE" i="1" dirty="0" err="1">
                <a:solidFill>
                  <a:srgbClr val="FFFFFF"/>
                </a:solidFill>
                <a:latin typeface="+mn-lt"/>
              </a:rPr>
              <a:t>perspektiv</a:t>
            </a:r>
            <a:r>
              <a:rPr lang="en-US" altLang="sv-SE" i="1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altLang="sv-SE" i="1" dirty="0" err="1">
                <a:solidFill>
                  <a:srgbClr val="FFFFFF"/>
                </a:solidFill>
                <a:latin typeface="+mn-lt"/>
              </a:rPr>
              <a:t>på</a:t>
            </a:r>
            <a:r>
              <a:rPr lang="en-US" altLang="sv-SE" i="1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altLang="sv-SE" i="1" dirty="0" err="1">
                <a:solidFill>
                  <a:srgbClr val="FFFFFF"/>
                </a:solidFill>
                <a:latin typeface="+mn-lt"/>
              </a:rPr>
              <a:t>organisation</a:t>
            </a:r>
            <a:r>
              <a:rPr lang="en-US" altLang="sv-SE" i="1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altLang="sv-SE" i="1" dirty="0" err="1">
                <a:solidFill>
                  <a:srgbClr val="FFFFFF"/>
                </a:solidFill>
                <a:latin typeface="+mn-lt"/>
              </a:rPr>
              <a:t>och</a:t>
            </a:r>
            <a:r>
              <a:rPr lang="en-US" altLang="sv-SE" i="1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altLang="sv-SE" i="1" dirty="0" err="1">
                <a:solidFill>
                  <a:srgbClr val="FFFFFF"/>
                </a:solidFill>
                <a:latin typeface="+mn-lt"/>
              </a:rPr>
              <a:t>ledarskap</a:t>
            </a:r>
            <a:endParaRPr lang="en-US" altLang="sv-SE" i="1" dirty="0">
              <a:solidFill>
                <a:srgbClr val="FFFFFF"/>
              </a:solidFill>
              <a:latin typeface="+mn-lt"/>
            </a:endParaRPr>
          </a:p>
          <a:p>
            <a:r>
              <a:rPr lang="en-US" dirty="0" err="1">
                <a:solidFill>
                  <a:srgbClr val="FFFFFF"/>
                </a:solidFill>
              </a:rPr>
              <a:t>Augustinsson</a:t>
            </a:r>
            <a:r>
              <a:rPr lang="en-US" dirty="0">
                <a:solidFill>
                  <a:srgbClr val="FFFFFF"/>
                </a:solidFill>
              </a:rPr>
              <a:t>, Ericsson &amp; </a:t>
            </a:r>
            <a:r>
              <a:rPr lang="en-US" dirty="0" err="1">
                <a:solidFill>
                  <a:srgbClr val="FFFFFF"/>
                </a:solidFill>
              </a:rPr>
              <a:t>Rakar</a:t>
            </a:r>
            <a:r>
              <a:rPr lang="en-US" dirty="0">
                <a:solidFill>
                  <a:srgbClr val="FFFFFF"/>
                </a:solidFill>
              </a:rPr>
              <a:t>: </a:t>
            </a:r>
            <a:r>
              <a:rPr lang="en-US" i="1" dirty="0" err="1">
                <a:solidFill>
                  <a:srgbClr val="FFFFFF"/>
                </a:solidFill>
              </a:rPr>
              <a:t>Organisation</a:t>
            </a:r>
            <a:r>
              <a:rPr lang="en-US" i="1" dirty="0">
                <a:solidFill>
                  <a:srgbClr val="FFFFFF"/>
                </a:solidFill>
              </a:rPr>
              <a:t> </a:t>
            </a:r>
            <a:r>
              <a:rPr lang="en-US" i="1" dirty="0" err="1">
                <a:solidFill>
                  <a:srgbClr val="FFFFFF"/>
                </a:solidFill>
              </a:rPr>
              <a:t>ur</a:t>
            </a:r>
            <a:r>
              <a:rPr lang="en-US" i="1" dirty="0">
                <a:solidFill>
                  <a:srgbClr val="FFFFFF"/>
                </a:solidFill>
              </a:rPr>
              <a:t> </a:t>
            </a:r>
            <a:r>
              <a:rPr lang="en-US" i="1" dirty="0" err="1">
                <a:solidFill>
                  <a:srgbClr val="FFFFFF"/>
                </a:solidFill>
              </a:rPr>
              <a:t>nya</a:t>
            </a:r>
            <a:r>
              <a:rPr lang="en-US" i="1" dirty="0">
                <a:solidFill>
                  <a:srgbClr val="FFFFFF"/>
                </a:solidFill>
              </a:rPr>
              <a:t> </a:t>
            </a:r>
            <a:r>
              <a:rPr lang="en-US" i="1" dirty="0" err="1">
                <a:solidFill>
                  <a:srgbClr val="FFFFFF"/>
                </a:solidFill>
              </a:rPr>
              <a:t>och</a:t>
            </a:r>
            <a:r>
              <a:rPr lang="en-US" i="1" dirty="0">
                <a:solidFill>
                  <a:srgbClr val="FFFFFF"/>
                </a:solidFill>
              </a:rPr>
              <a:t> </a:t>
            </a:r>
            <a:r>
              <a:rPr lang="en-US" i="1" dirty="0" err="1">
                <a:solidFill>
                  <a:srgbClr val="FFFFFF"/>
                </a:solidFill>
              </a:rPr>
              <a:t>gamla</a:t>
            </a:r>
            <a:r>
              <a:rPr lang="en-US" i="1" dirty="0">
                <a:solidFill>
                  <a:srgbClr val="FFFFFF"/>
                </a:solidFill>
              </a:rPr>
              <a:t> </a:t>
            </a:r>
            <a:r>
              <a:rPr lang="en-US" i="1" dirty="0" err="1">
                <a:solidFill>
                  <a:srgbClr val="FFFFFF"/>
                </a:solidFill>
              </a:rPr>
              <a:t>perspektiv</a:t>
            </a:r>
            <a:endParaRPr lang="sv-SE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2189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8" name="Group 5127">
            <a:extLst>
              <a:ext uri="{FF2B5EF4-FFF2-40B4-BE49-F238E27FC236}">
                <a16:creationId xmlns:a16="http://schemas.microsoft.com/office/drawing/2014/main" id="{DFB5D1BB-0703-437B-BD1E-1D07F8A273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5129" name="Picture 5128">
              <a:extLst>
                <a:ext uri="{FF2B5EF4-FFF2-40B4-BE49-F238E27FC236}">
                  <a16:creationId xmlns:a16="http://schemas.microsoft.com/office/drawing/2014/main" id="{3886586B-3F0F-4593-B272-AE75AD0F09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5130" name="Rectangle 5129">
              <a:extLst>
                <a:ext uri="{FF2B5EF4-FFF2-40B4-BE49-F238E27FC236}">
                  <a16:creationId xmlns:a16="http://schemas.microsoft.com/office/drawing/2014/main" id="{020DEB59-BF94-41B5-8F16-8B10442EE0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pic>
          <p:nvPicPr>
            <p:cNvPr id="5131" name="Picture 5130">
              <a:extLst>
                <a:ext uri="{FF2B5EF4-FFF2-40B4-BE49-F238E27FC236}">
                  <a16:creationId xmlns:a16="http://schemas.microsoft.com/office/drawing/2014/main" id="{9A3BEF6F-FC03-43B1-8D1B-8DA3A360DB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5132" name="Picture 5131">
              <a:extLst>
                <a:ext uri="{FF2B5EF4-FFF2-40B4-BE49-F238E27FC236}">
                  <a16:creationId xmlns:a16="http://schemas.microsoft.com/office/drawing/2014/main" id="{0F49BA32-A501-4C79-9A72-92587AB9EE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5134" name="Straight Connector 5133">
            <a:extLst>
              <a:ext uri="{FF2B5EF4-FFF2-40B4-BE49-F238E27FC236}">
                <a16:creationId xmlns:a16="http://schemas.microsoft.com/office/drawing/2014/main" id="{883F92AF-2403-4558-B1D7-72130A1E4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36" name="Rectangle 5135">
            <a:extLst>
              <a:ext uri="{FF2B5EF4-FFF2-40B4-BE49-F238E27FC236}">
                <a16:creationId xmlns:a16="http://schemas.microsoft.com/office/drawing/2014/main" id="{5EB8E3BF-F464-4900-8994-851061A9A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4" name="Picture 5123" descr="Metallkulor ihopkopplade i ett nät">
            <a:extLst>
              <a:ext uri="{FF2B5EF4-FFF2-40B4-BE49-F238E27FC236}">
                <a16:creationId xmlns:a16="http://schemas.microsoft.com/office/drawing/2014/main" id="{4827C6B1-6C88-FE6B-1C61-56E1A2A4D8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35000"/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121" name="Text Box 1">
            <a:extLst>
              <a:ext uri="{FF2B5EF4-FFF2-40B4-BE49-F238E27FC236}">
                <a16:creationId xmlns:a16="http://schemas.microsoft.com/office/drawing/2014/main" id="{AB5D72F0-C3F2-7641-92F8-AAE016E3E8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2" y="982132"/>
            <a:ext cx="9601196" cy="130386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spcAft>
                <a:spcPts val="600"/>
              </a:spcAft>
              <a:buClrTx/>
            </a:pPr>
            <a:r>
              <a:rPr lang="en-US" altLang="sv-SE" sz="4400" b="1" dirty="0" err="1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Föreläsningens</a:t>
            </a:r>
            <a:r>
              <a:rPr lang="en-US" altLang="sv-SE" sz="4400" b="1" dirty="0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sv-SE" sz="4400" b="1" dirty="0" err="1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innehåll</a:t>
            </a:r>
            <a:endParaRPr lang="en-US" altLang="sv-SE" sz="4400" b="1" dirty="0">
              <a:ln w="3175" cmpd="sng">
                <a:noFill/>
              </a:ln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5138" name="Straight Connector 5137">
            <a:extLst>
              <a:ext uri="{FF2B5EF4-FFF2-40B4-BE49-F238E27FC236}">
                <a16:creationId xmlns:a16="http://schemas.microsoft.com/office/drawing/2014/main" id="{8E0602D6-3A81-42F8-AE67-1BAAFC967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2421466"/>
            <a:ext cx="9144000" cy="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22" name="Text Box 2">
            <a:extLst>
              <a:ext uri="{FF2B5EF4-FFF2-40B4-BE49-F238E27FC236}">
                <a16:creationId xmlns:a16="http://schemas.microsoft.com/office/drawing/2014/main" id="{A919DD3C-DE20-BA45-BAAF-8CFACEA559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1" y="2556932"/>
            <a:ext cx="9601196" cy="331893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rmAutofit/>
          </a:bodyPr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1363" indent="-28416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altLang="sv-SE" sz="2400" dirty="0" err="1">
                <a:solidFill>
                  <a:srgbClr val="FFFFFF"/>
                </a:solidFill>
                <a:latin typeface="+mn-lt"/>
                <a:ea typeface="+mn-ea"/>
              </a:rPr>
              <a:t>Organisering</a:t>
            </a:r>
            <a:r>
              <a:rPr lang="en-US" altLang="sv-SE" sz="2400" dirty="0">
                <a:solidFill>
                  <a:srgbClr val="FFFFFF"/>
                </a:solidFill>
                <a:latin typeface="+mn-lt"/>
                <a:ea typeface="+mn-ea"/>
              </a:rPr>
              <a:t>, </a:t>
            </a:r>
            <a:r>
              <a:rPr lang="en-US" altLang="sv-SE" sz="2400" dirty="0" err="1">
                <a:solidFill>
                  <a:srgbClr val="FFFFFF"/>
                </a:solidFill>
                <a:latin typeface="+mn-lt"/>
                <a:ea typeface="+mn-ea"/>
              </a:rPr>
              <a:t>mobilisering</a:t>
            </a:r>
            <a:r>
              <a:rPr lang="en-US" altLang="sv-SE" sz="2400" dirty="0">
                <a:solidFill>
                  <a:srgbClr val="FFFFFF"/>
                </a:solidFill>
                <a:latin typeface="+mn-lt"/>
                <a:ea typeface="+mn-ea"/>
              </a:rPr>
              <a:t>, </a:t>
            </a:r>
            <a:r>
              <a:rPr lang="en-US" altLang="sv-SE" sz="2400" dirty="0" err="1">
                <a:solidFill>
                  <a:srgbClr val="FFFFFF"/>
                </a:solidFill>
                <a:latin typeface="+mn-lt"/>
                <a:ea typeface="+mn-ea"/>
              </a:rPr>
              <a:t>organisationer</a:t>
            </a:r>
            <a:endParaRPr lang="en-US" altLang="sv-SE" sz="2400" dirty="0">
              <a:solidFill>
                <a:srgbClr val="FFFFFF"/>
              </a:solidFill>
              <a:latin typeface="+mn-lt"/>
              <a:ea typeface="+mn-ea"/>
            </a:endParaRP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altLang="sv-SE" sz="2400" dirty="0" err="1">
                <a:solidFill>
                  <a:srgbClr val="FFFFFF"/>
                </a:solidFill>
                <a:latin typeface="+mn-lt"/>
                <a:ea typeface="+mn-ea"/>
              </a:rPr>
              <a:t>Varför</a:t>
            </a:r>
            <a:r>
              <a:rPr lang="en-US" altLang="sv-SE" sz="2400" dirty="0">
                <a:solidFill>
                  <a:srgbClr val="FFFFFF"/>
                </a:solidFill>
                <a:latin typeface="+mn-lt"/>
                <a:ea typeface="+mn-ea"/>
              </a:rPr>
              <a:t> </a:t>
            </a:r>
            <a:r>
              <a:rPr lang="en-US" altLang="sv-SE" sz="2400" dirty="0" err="1">
                <a:solidFill>
                  <a:srgbClr val="FFFFFF"/>
                </a:solidFill>
                <a:latin typeface="+mn-lt"/>
                <a:ea typeface="+mn-ea"/>
              </a:rPr>
              <a:t>finns</a:t>
            </a:r>
            <a:r>
              <a:rPr lang="en-US" altLang="sv-SE" sz="2400" dirty="0">
                <a:solidFill>
                  <a:srgbClr val="FFFFFF"/>
                </a:solidFill>
                <a:latin typeface="+mn-lt"/>
                <a:ea typeface="+mn-ea"/>
              </a:rPr>
              <a:t> det </a:t>
            </a:r>
            <a:r>
              <a:rPr lang="en-US" altLang="sv-SE" sz="2400" dirty="0" err="1">
                <a:solidFill>
                  <a:srgbClr val="FFFFFF"/>
                </a:solidFill>
                <a:latin typeface="+mn-lt"/>
                <a:ea typeface="+mn-ea"/>
              </a:rPr>
              <a:t>organisationer</a:t>
            </a:r>
            <a:r>
              <a:rPr lang="en-US" altLang="sv-SE" sz="2400" dirty="0">
                <a:solidFill>
                  <a:srgbClr val="FFFFFF"/>
                </a:solidFill>
                <a:latin typeface="+mn-lt"/>
                <a:ea typeface="+mn-ea"/>
              </a:rPr>
              <a:t>?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altLang="sv-SE" sz="2400" dirty="0" err="1">
                <a:solidFill>
                  <a:srgbClr val="FFFFFF"/>
                </a:solidFill>
                <a:latin typeface="+mn-lt"/>
                <a:ea typeface="+mn-ea"/>
              </a:rPr>
              <a:t>Organiserings</a:t>
            </a:r>
            <a:r>
              <a:rPr lang="en-US" altLang="sv-SE" sz="2400" dirty="0">
                <a:solidFill>
                  <a:srgbClr val="FFFFFF"/>
                </a:solidFill>
                <a:latin typeface="+mn-lt"/>
                <a:ea typeface="+mn-ea"/>
              </a:rPr>
              <a:t>- </a:t>
            </a:r>
            <a:r>
              <a:rPr lang="en-US" altLang="sv-SE" sz="2400" dirty="0" err="1">
                <a:solidFill>
                  <a:srgbClr val="FFFFFF"/>
                </a:solidFill>
                <a:latin typeface="+mn-lt"/>
                <a:ea typeface="+mn-ea"/>
              </a:rPr>
              <a:t>och</a:t>
            </a:r>
            <a:r>
              <a:rPr lang="en-US" altLang="sv-SE" sz="2400" dirty="0">
                <a:solidFill>
                  <a:srgbClr val="FFFFFF"/>
                </a:solidFill>
                <a:latin typeface="+mn-lt"/>
                <a:ea typeface="+mn-ea"/>
              </a:rPr>
              <a:t> </a:t>
            </a:r>
            <a:r>
              <a:rPr lang="en-US" altLang="sv-SE" sz="2400" dirty="0" err="1">
                <a:solidFill>
                  <a:srgbClr val="FFFFFF"/>
                </a:solidFill>
                <a:latin typeface="+mn-lt"/>
                <a:ea typeface="+mn-ea"/>
              </a:rPr>
              <a:t>mobiliseringsprocesser</a:t>
            </a:r>
            <a:endParaRPr lang="en-US" altLang="sv-SE" sz="2400" dirty="0">
              <a:solidFill>
                <a:srgbClr val="FFFFFF"/>
              </a:solidFill>
              <a:latin typeface="+mn-lt"/>
              <a:ea typeface="+mn-ea"/>
            </a:endParaRP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altLang="sv-SE" sz="2400" dirty="0" err="1">
                <a:solidFill>
                  <a:srgbClr val="FFFFFF"/>
                </a:solidFill>
                <a:latin typeface="+mn-lt"/>
                <a:ea typeface="+mn-ea"/>
              </a:rPr>
              <a:t>Hur</a:t>
            </a:r>
            <a:r>
              <a:rPr lang="en-US" altLang="sv-SE" sz="2400" dirty="0">
                <a:solidFill>
                  <a:srgbClr val="FFFFFF"/>
                </a:solidFill>
                <a:latin typeface="+mn-lt"/>
                <a:ea typeface="+mn-ea"/>
              </a:rPr>
              <a:t> </a:t>
            </a:r>
            <a:r>
              <a:rPr lang="en-US" altLang="sv-SE" sz="2400" dirty="0" err="1">
                <a:solidFill>
                  <a:srgbClr val="FFFFFF"/>
                </a:solidFill>
                <a:latin typeface="+mn-lt"/>
                <a:ea typeface="+mn-ea"/>
              </a:rPr>
              <a:t>fungerar</a:t>
            </a:r>
            <a:r>
              <a:rPr lang="en-US" altLang="sv-SE" sz="2400" dirty="0">
                <a:solidFill>
                  <a:srgbClr val="FFFFFF"/>
                </a:solidFill>
                <a:latin typeface="+mn-lt"/>
                <a:ea typeface="+mn-ea"/>
              </a:rPr>
              <a:t> </a:t>
            </a:r>
            <a:r>
              <a:rPr lang="en-US" altLang="sv-SE" sz="2400" dirty="0" err="1">
                <a:solidFill>
                  <a:srgbClr val="FFFFFF"/>
                </a:solidFill>
                <a:latin typeface="+mn-lt"/>
                <a:ea typeface="+mn-ea"/>
              </a:rPr>
              <a:t>organisationer</a:t>
            </a:r>
            <a:r>
              <a:rPr lang="en-US" altLang="sv-SE" sz="2400" dirty="0">
                <a:solidFill>
                  <a:srgbClr val="FFFFFF"/>
                </a:solidFill>
                <a:latin typeface="+mn-lt"/>
                <a:ea typeface="+mn-ea"/>
              </a:rPr>
              <a:t>?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altLang="sv-SE" sz="2400" dirty="0" err="1">
                <a:solidFill>
                  <a:srgbClr val="FFFFFF"/>
                </a:solidFill>
                <a:latin typeface="+mn-lt"/>
                <a:ea typeface="+mn-ea"/>
              </a:rPr>
              <a:t>Lärande</a:t>
            </a:r>
            <a:r>
              <a:rPr lang="en-US" altLang="sv-SE" sz="2400" dirty="0">
                <a:solidFill>
                  <a:srgbClr val="FFFFFF"/>
                </a:solidFill>
                <a:latin typeface="+mn-lt"/>
                <a:ea typeface="+mn-ea"/>
              </a:rPr>
              <a:t> </a:t>
            </a:r>
            <a:r>
              <a:rPr lang="en-US" altLang="sv-SE" sz="2400" dirty="0" err="1">
                <a:solidFill>
                  <a:srgbClr val="FFFFFF"/>
                </a:solidFill>
                <a:latin typeface="+mn-lt"/>
                <a:ea typeface="+mn-ea"/>
              </a:rPr>
              <a:t>i</a:t>
            </a:r>
            <a:r>
              <a:rPr lang="en-US" altLang="sv-SE" sz="2400" dirty="0">
                <a:solidFill>
                  <a:srgbClr val="FFFFFF"/>
                </a:solidFill>
                <a:latin typeface="+mn-lt"/>
                <a:ea typeface="+mn-ea"/>
              </a:rPr>
              <a:t> </a:t>
            </a:r>
            <a:r>
              <a:rPr lang="en-US" altLang="sv-SE" sz="2400" dirty="0" err="1">
                <a:solidFill>
                  <a:srgbClr val="FFFFFF"/>
                </a:solidFill>
                <a:latin typeface="+mn-lt"/>
                <a:ea typeface="+mn-ea"/>
              </a:rPr>
              <a:t>organisationer</a:t>
            </a:r>
            <a:endParaRPr lang="en-US" altLang="sv-SE" sz="2400" dirty="0">
              <a:solidFill>
                <a:srgbClr val="FFFFFF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916098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DFB5D1BB-0703-437B-BD1E-1D07F8A273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886586B-3F0F-4593-B272-AE75AD0F09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20DEB59-BF94-41B5-8F16-8B10442EE0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A3BEF6F-FC03-43B1-8D1B-8DA3A360DB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F49BA32-A501-4C79-9A72-92587AB9EE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83F92AF-2403-4558-B1D7-72130A1E4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0B78BE18-6882-4FAA-BC8C-CA216E963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A34F12D-8C0F-46CA-9F4A-D56193C37E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6138" y="488137"/>
            <a:ext cx="11227442" cy="588329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14300" dist="127000" dir="4800000" sx="99000" sy="99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pic>
        <p:nvPicPr>
          <p:cNvPr id="16" name="Platshållare för innehåll 15" descr="En bild som visar publik, utomhus, fans, person&#10;&#10;Automatiskt genererad beskrivning">
            <a:extLst>
              <a:ext uri="{FF2B5EF4-FFF2-40B4-BE49-F238E27FC236}">
                <a16:creationId xmlns:a16="http://schemas.microsoft.com/office/drawing/2014/main" id="{F145C1CA-06DC-3D09-C4E7-08722DAA7CE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5">
            <a:alphaModFix amt="25000"/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t="20211" r="1" b="9922"/>
          <a:stretch/>
        </p:blipFill>
        <p:spPr>
          <a:xfrm>
            <a:off x="486138" y="486568"/>
            <a:ext cx="11227442" cy="5883295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F3838012-22B6-4303-8F29-04E1419B3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012" y="609600"/>
            <a:ext cx="10972800" cy="5638800"/>
          </a:xfrm>
          <a:prstGeom prst="rect">
            <a:avLst/>
          </a:prstGeom>
          <a:noFill/>
          <a:ln w="15875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752198E0-674B-E6D0-C028-A35806559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b="1" dirty="0" err="1">
                <a:solidFill>
                  <a:schemeClr val="tx1"/>
                </a:solidFill>
              </a:rPr>
              <a:t>Organisering</a:t>
            </a:r>
            <a:r>
              <a:rPr lang="en-US" b="1" dirty="0">
                <a:solidFill>
                  <a:schemeClr val="tx1"/>
                </a:solidFill>
              </a:rPr>
              <a:t>, </a:t>
            </a:r>
            <a:r>
              <a:rPr lang="en-US" b="1" dirty="0" err="1">
                <a:solidFill>
                  <a:schemeClr val="tx1"/>
                </a:solidFill>
              </a:rPr>
              <a:t>mobilisering</a:t>
            </a:r>
            <a:r>
              <a:rPr lang="en-US" b="1" dirty="0">
                <a:solidFill>
                  <a:schemeClr val="tx1"/>
                </a:solidFill>
              </a:rPr>
              <a:t>, </a:t>
            </a:r>
            <a:r>
              <a:rPr lang="en-US" b="1" dirty="0" err="1">
                <a:solidFill>
                  <a:schemeClr val="tx1"/>
                </a:solidFill>
              </a:rPr>
              <a:t>organisationer</a:t>
            </a: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B061FF5-9F81-427C-8DA5-398939551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92351" y="2421466"/>
            <a:ext cx="9407298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03F5A17-2CE9-4ADD-9FAF-C1A0BB39CD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8288" y="3128956"/>
            <a:ext cx="12234672" cy="658368"/>
            <a:chOff x="-18288" y="3128956"/>
            <a:chExt cx="12234672" cy="658368"/>
          </a:xfrm>
        </p:grpSpPr>
        <p:sp useBgFill="1">
          <p:nvSpPr>
            <p:cNvPr id="38" name="Rounded Rectangle 20">
              <a:extLst>
                <a:ext uri="{FF2B5EF4-FFF2-40B4-BE49-F238E27FC236}">
                  <a16:creationId xmlns:a16="http://schemas.microsoft.com/office/drawing/2014/main" id="{4A88F887-B43E-4CD1-BCE2-739013C68D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2C9D3412-AB4A-4E20-9A79-B2C80D198B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40" name="Rounded Rectangle 22">
              <a:extLst>
                <a:ext uri="{FF2B5EF4-FFF2-40B4-BE49-F238E27FC236}">
                  <a16:creationId xmlns:a16="http://schemas.microsoft.com/office/drawing/2014/main" id="{A1D7D010-E182-46E6-9264-B39552853F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F4783A7B-2E08-42E4-87EC-EE59B873D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D6656091-731F-0DE9-7001-048BE213A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95401" y="2556932"/>
            <a:ext cx="9601196" cy="331893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”</a:t>
            </a:r>
            <a:r>
              <a:rPr lang="en-US" dirty="0" err="1">
                <a:solidFill>
                  <a:schemeClr val="tx1"/>
                </a:solidFill>
              </a:rPr>
              <a:t>Organisering</a:t>
            </a:r>
            <a:r>
              <a:rPr lang="en-US" dirty="0">
                <a:solidFill>
                  <a:schemeClr val="tx1"/>
                </a:solidFill>
              </a:rPr>
              <a:t>” – </a:t>
            </a:r>
            <a:r>
              <a:rPr lang="en-US" dirty="0" err="1">
                <a:solidFill>
                  <a:schemeClr val="tx1"/>
                </a:solidFill>
              </a:rPr>
              <a:t>skapa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strukturer</a:t>
            </a:r>
            <a:r>
              <a:rPr lang="en-US" dirty="0">
                <a:solidFill>
                  <a:schemeClr val="tx1"/>
                </a:solidFill>
              </a:rPr>
              <a:t> (process)</a:t>
            </a:r>
          </a:p>
          <a:p>
            <a:r>
              <a:rPr lang="en-US" dirty="0" err="1">
                <a:solidFill>
                  <a:schemeClr val="tx1"/>
                </a:solidFill>
              </a:rPr>
              <a:t>Formalisering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och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rutiner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 err="1">
                <a:solidFill>
                  <a:schemeClr val="tx1"/>
                </a:solidFill>
              </a:rPr>
              <a:t>Stabilitet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och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flexibilitet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 err="1">
                <a:solidFill>
                  <a:schemeClr val="tx1"/>
                </a:solidFill>
              </a:rPr>
              <a:t>Aktivering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och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mobilisering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 err="1">
                <a:solidFill>
                  <a:schemeClr val="tx1"/>
                </a:solidFill>
              </a:rPr>
              <a:t>Organisation</a:t>
            </a:r>
            <a:r>
              <a:rPr lang="en-US" dirty="0">
                <a:solidFill>
                  <a:schemeClr val="tx1"/>
                </a:solidFill>
              </a:rPr>
              <a:t> - </a:t>
            </a:r>
            <a:r>
              <a:rPr lang="en-US" i="1" dirty="0">
                <a:solidFill>
                  <a:schemeClr val="tx1"/>
                </a:solidFill>
              </a:rPr>
              <a:t>form</a:t>
            </a:r>
          </a:p>
        </p:txBody>
      </p:sp>
    </p:spTree>
    <p:extLst>
      <p:ext uri="{BB962C8B-B14F-4D97-AF65-F5344CB8AC3E}">
        <p14:creationId xmlns:p14="http://schemas.microsoft.com/office/powerpoint/2010/main" val="3629215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53" name="Group 6152">
            <a:extLst>
              <a:ext uri="{FF2B5EF4-FFF2-40B4-BE49-F238E27FC236}">
                <a16:creationId xmlns:a16="http://schemas.microsoft.com/office/drawing/2014/main" id="{3F6D81C7-B083-478E-82FE-089A8CB72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6164" name="Picture 6153">
              <a:extLst>
                <a:ext uri="{FF2B5EF4-FFF2-40B4-BE49-F238E27FC236}">
                  <a16:creationId xmlns:a16="http://schemas.microsoft.com/office/drawing/2014/main" id="{8398EDA2-4889-433D-AC01-5214D79764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6155" name="Rectangle 6154">
              <a:extLst>
                <a:ext uri="{FF2B5EF4-FFF2-40B4-BE49-F238E27FC236}">
                  <a16:creationId xmlns:a16="http://schemas.microsoft.com/office/drawing/2014/main" id="{0099D46A-AF52-46FD-938B-D31189460A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pic>
          <p:nvPicPr>
            <p:cNvPr id="6156" name="Picture 6155">
              <a:extLst>
                <a:ext uri="{FF2B5EF4-FFF2-40B4-BE49-F238E27FC236}">
                  <a16:creationId xmlns:a16="http://schemas.microsoft.com/office/drawing/2014/main" id="{C933E919-C473-4F0E-9DBC-CC65FC9E92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6157" name="Picture 6156">
              <a:extLst>
                <a:ext uri="{FF2B5EF4-FFF2-40B4-BE49-F238E27FC236}">
                  <a16:creationId xmlns:a16="http://schemas.microsoft.com/office/drawing/2014/main" id="{FBBF3BDD-5C99-4FDC-BBCB-E711359D93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6159" name="Straight Connector 6158">
            <a:extLst>
              <a:ext uri="{FF2B5EF4-FFF2-40B4-BE49-F238E27FC236}">
                <a16:creationId xmlns:a16="http://schemas.microsoft.com/office/drawing/2014/main" id="{F06B54F2-CD11-4359-A7D6-DA7C76C091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45" name="Text Box 1">
            <a:extLst>
              <a:ext uri="{FF2B5EF4-FFF2-40B4-BE49-F238E27FC236}">
                <a16:creationId xmlns:a16="http://schemas.microsoft.com/office/drawing/2014/main" id="{31710AAB-4702-8D4B-B133-D56221432E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2" y="982132"/>
            <a:ext cx="9601196" cy="130386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spcAft>
                <a:spcPts val="600"/>
              </a:spcAft>
              <a:buClrTx/>
            </a:pPr>
            <a:r>
              <a:rPr lang="en-US" altLang="sv-SE" sz="4400" b="1" dirty="0" err="1">
                <a:ln w="3175" cmpd="sng">
                  <a:noFill/>
                </a:ln>
                <a:solidFill>
                  <a:srgbClr val="262626"/>
                </a:solidFill>
                <a:latin typeface="+mj-lt"/>
                <a:ea typeface="+mj-ea"/>
                <a:cs typeface="+mj-cs"/>
              </a:rPr>
              <a:t>Varför</a:t>
            </a:r>
            <a:r>
              <a:rPr lang="en-US" altLang="sv-SE" sz="4400" b="1" dirty="0">
                <a:ln w="3175" cmpd="sng">
                  <a:noFill/>
                </a:ln>
                <a:solidFill>
                  <a:srgbClr val="262626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sv-SE" sz="4400" b="1" dirty="0" err="1">
                <a:ln w="3175" cmpd="sng">
                  <a:noFill/>
                </a:ln>
                <a:solidFill>
                  <a:srgbClr val="262626"/>
                </a:solidFill>
                <a:latin typeface="+mj-lt"/>
                <a:ea typeface="+mj-ea"/>
                <a:cs typeface="+mj-cs"/>
              </a:rPr>
              <a:t>organisering</a:t>
            </a:r>
            <a:r>
              <a:rPr lang="en-US" altLang="sv-SE" sz="4400" b="1" dirty="0">
                <a:ln w="3175" cmpd="sng">
                  <a:noFill/>
                </a:ln>
                <a:solidFill>
                  <a:srgbClr val="262626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sp>
        <p:nvSpPr>
          <p:cNvPr id="6146" name="Text Box 2">
            <a:extLst>
              <a:ext uri="{FF2B5EF4-FFF2-40B4-BE49-F238E27FC236}">
                <a16:creationId xmlns:a16="http://schemas.microsoft.com/office/drawing/2014/main" id="{6A942D2C-32FA-C146-882B-F9EB1D82AF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2" y="2556932"/>
            <a:ext cx="6256866" cy="331893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rmAutofit/>
          </a:bodyPr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altLang="sv-SE">
                <a:solidFill>
                  <a:srgbClr val="262626"/>
                </a:solidFill>
                <a:latin typeface="+mn-lt"/>
                <a:ea typeface="+mn-ea"/>
              </a:rPr>
              <a:t>Samordning (system)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altLang="sv-SE">
                <a:solidFill>
                  <a:srgbClr val="262626"/>
                </a:solidFill>
                <a:latin typeface="+mn-lt"/>
                <a:ea typeface="+mn-ea"/>
              </a:rPr>
              <a:t>Gemensamma värderingar/världsbild (kultur)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altLang="sv-SE">
                <a:solidFill>
                  <a:srgbClr val="262626"/>
                </a:solidFill>
                <a:latin typeface="+mn-lt"/>
                <a:ea typeface="+mn-ea"/>
              </a:rPr>
              <a:t>Ex. myndigheter, företag, föreningar (formella); nätverk (informella)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altLang="sv-SE" i="1">
                <a:solidFill>
                  <a:srgbClr val="262626"/>
                </a:solidFill>
                <a:latin typeface="+mn-lt"/>
                <a:ea typeface="+mn-ea"/>
              </a:rPr>
              <a:t>Organisationer behöver kontinuerligt reproduceras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altLang="sv-SE">
                <a:solidFill>
                  <a:srgbClr val="262626"/>
                </a:solidFill>
                <a:latin typeface="+mn-lt"/>
                <a:ea typeface="+mn-ea"/>
              </a:rPr>
              <a:t>Vad håller samman? 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endParaRPr lang="en-US" altLang="sv-SE">
              <a:solidFill>
                <a:srgbClr val="262626"/>
              </a:solidFill>
              <a:latin typeface="+mn-lt"/>
              <a:ea typeface="+mn-ea"/>
            </a:endParaRPr>
          </a:p>
        </p:txBody>
      </p:sp>
      <p:pic>
        <p:nvPicPr>
          <p:cNvPr id="6150" name="Graphic 6149" descr="Branching Diagram">
            <a:extLst>
              <a:ext uri="{FF2B5EF4-FFF2-40B4-BE49-F238E27FC236}">
                <a16:creationId xmlns:a16="http://schemas.microsoft.com/office/drawing/2014/main" id="{3D78F21C-C681-DDB4-F479-27E6545CDD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85026" y="2757636"/>
            <a:ext cx="2739728" cy="2739728"/>
          </a:xfrm>
          <a:prstGeom prst="rect">
            <a:avLst/>
          </a:prstGeom>
          <a:ln w="57150" cmpd="thickThin">
            <a:solidFill>
              <a:srgbClr val="7F7F7F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16858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9CEDAA5-B116-C1F5-4745-151DED17F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2800" b="1" dirty="0"/>
              <a:t>Organiserings- och mobiliseringsprocesser</a:t>
            </a:r>
          </a:p>
        </p:txBody>
      </p:sp>
      <p:pic>
        <p:nvPicPr>
          <p:cNvPr id="6" name="Platshållare för innehåll 5" descr="En bild som visar konst, Grafik, Dans&#10;&#10;Automatiskt genererad beskrivning">
            <a:extLst>
              <a:ext uri="{FF2B5EF4-FFF2-40B4-BE49-F238E27FC236}">
                <a16:creationId xmlns:a16="http://schemas.microsoft.com/office/drawing/2014/main" id="{89F7CC81-0391-2A92-54AA-62E024077B4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512502" y="2211503"/>
            <a:ext cx="4256946" cy="3309937"/>
          </a:xfrm>
        </p:spPr>
      </p:pic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CFF343B8-CADD-C501-3430-EB9300B6BDF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v-SE" dirty="0"/>
              <a:t>Det händer inte av sig själv…</a:t>
            </a:r>
          </a:p>
          <a:p>
            <a:r>
              <a:rPr lang="sv-SE" i="1" dirty="0"/>
              <a:t>Mobilisering</a:t>
            </a:r>
            <a:r>
              <a:rPr lang="sv-SE" dirty="0"/>
              <a:t> – ”sätta i rörelse”</a:t>
            </a:r>
          </a:p>
          <a:p>
            <a:r>
              <a:rPr lang="sv-SE" dirty="0"/>
              <a:t>Medvetandegöra, engagera - skapa förutsättningar för människor att samlas kring en fråga</a:t>
            </a:r>
          </a:p>
          <a:p>
            <a:r>
              <a:rPr lang="sv-SE" i="1" dirty="0"/>
              <a:t>Organisering</a:t>
            </a:r>
            <a:r>
              <a:rPr lang="sv-SE" dirty="0"/>
              <a:t> – ”planera, arrangera”</a:t>
            </a:r>
          </a:p>
          <a:p>
            <a:r>
              <a:rPr lang="sv-SE" dirty="0"/>
              <a:t>Inordna, fördela ansvar och uppgifter</a:t>
            </a:r>
            <a:r>
              <a:rPr lang="sv-SE"/>
              <a:t>, rutiner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0650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>
            <a:extLst>
              <a:ext uri="{FF2B5EF4-FFF2-40B4-BE49-F238E27FC236}">
                <a16:creationId xmlns:a16="http://schemas.microsoft.com/office/drawing/2014/main" id="{C2C14279-3BFF-FD42-BB07-AC3515B825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9986" y="2513121"/>
            <a:ext cx="9103904" cy="2533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651"/>
              </a:spcBef>
              <a:buFont typeface="Arial" panose="020B0604020202020204" pitchFamily="34" charset="0"/>
              <a:buChar char="•"/>
            </a:pPr>
            <a:r>
              <a:rPr lang="en-US" altLang="sv-SE" sz="2600" dirty="0" err="1">
                <a:latin typeface="+mj-lt"/>
              </a:rPr>
              <a:t>Militära</a:t>
            </a:r>
            <a:r>
              <a:rPr lang="en-US" altLang="sv-SE" sz="2600" dirty="0">
                <a:latin typeface="+mj-lt"/>
              </a:rPr>
              <a:t> </a:t>
            </a:r>
            <a:r>
              <a:rPr lang="en-US" altLang="sv-SE" sz="2600" dirty="0" err="1">
                <a:latin typeface="+mj-lt"/>
              </a:rPr>
              <a:t>organisationsnormer</a:t>
            </a:r>
            <a:r>
              <a:rPr lang="en-US" altLang="sv-SE" sz="2600" dirty="0">
                <a:latin typeface="+mj-lt"/>
              </a:rPr>
              <a:t> – </a:t>
            </a:r>
            <a:r>
              <a:rPr lang="en-US" altLang="sv-SE" sz="2600" i="1" dirty="0" err="1">
                <a:latin typeface="+mj-lt"/>
              </a:rPr>
              <a:t>nedtonas</a:t>
            </a:r>
            <a:endParaRPr lang="en-US" altLang="sv-SE" sz="2600" i="1" dirty="0">
              <a:latin typeface="+mj-lt"/>
            </a:endParaRPr>
          </a:p>
          <a:p>
            <a:pPr>
              <a:spcBef>
                <a:spcPts val="651"/>
              </a:spcBef>
              <a:buFont typeface="Arial" panose="020B0604020202020204" pitchFamily="34" charset="0"/>
              <a:buChar char="•"/>
            </a:pPr>
            <a:r>
              <a:rPr lang="en-US" altLang="sv-SE" sz="2600" dirty="0" err="1">
                <a:latin typeface="+mj-lt"/>
              </a:rPr>
              <a:t>Ledarskap</a:t>
            </a:r>
            <a:r>
              <a:rPr lang="en-US" altLang="sv-SE" sz="2600" dirty="0">
                <a:latin typeface="+mj-lt"/>
              </a:rPr>
              <a:t>/</a:t>
            </a:r>
            <a:r>
              <a:rPr lang="en-US" altLang="sv-SE" sz="2600" dirty="0" err="1">
                <a:latin typeface="+mj-lt"/>
              </a:rPr>
              <a:t>organisation</a:t>
            </a:r>
            <a:r>
              <a:rPr lang="en-US" altLang="sv-SE" sz="2600" dirty="0">
                <a:latin typeface="+mj-lt"/>
              </a:rPr>
              <a:t>/management – </a:t>
            </a:r>
            <a:r>
              <a:rPr lang="en-US" altLang="sv-SE" sz="2600" dirty="0" err="1">
                <a:latin typeface="+mj-lt"/>
              </a:rPr>
              <a:t>blir</a:t>
            </a:r>
            <a:r>
              <a:rPr lang="en-US" altLang="sv-SE" sz="2600" dirty="0">
                <a:latin typeface="+mj-lt"/>
              </a:rPr>
              <a:t> till </a:t>
            </a:r>
            <a:r>
              <a:rPr lang="en-US" altLang="sv-SE" sz="2600" i="1" dirty="0" err="1">
                <a:latin typeface="+mj-lt"/>
              </a:rPr>
              <a:t>vetenskap</a:t>
            </a:r>
            <a:endParaRPr lang="en-US" altLang="sv-SE" sz="2600" i="1" dirty="0">
              <a:latin typeface="+mj-lt"/>
            </a:endParaRPr>
          </a:p>
          <a:p>
            <a:pPr>
              <a:spcBef>
                <a:spcPts val="651"/>
              </a:spcBef>
              <a:buFont typeface="Arial" panose="020B0604020202020204" pitchFamily="34" charset="0"/>
              <a:buChar char="•"/>
            </a:pPr>
            <a:r>
              <a:rPr lang="en-US" altLang="sv-SE" sz="2600" dirty="0" err="1">
                <a:latin typeface="+mj-lt"/>
              </a:rPr>
              <a:t>Diskussion</a:t>
            </a:r>
            <a:r>
              <a:rPr lang="en-US" altLang="sv-SE" sz="2600" dirty="0">
                <a:latin typeface="+mj-lt"/>
              </a:rPr>
              <a:t> </a:t>
            </a:r>
            <a:r>
              <a:rPr lang="en-US" altLang="sv-SE" sz="2600" dirty="0" err="1">
                <a:latin typeface="+mj-lt"/>
              </a:rPr>
              <a:t>kring</a:t>
            </a:r>
            <a:r>
              <a:rPr lang="en-US" altLang="sv-SE" sz="2600" dirty="0">
                <a:latin typeface="+mj-lt"/>
              </a:rPr>
              <a:t> </a:t>
            </a:r>
            <a:r>
              <a:rPr lang="en-US" altLang="sv-SE" sz="2600" dirty="0" err="1">
                <a:latin typeface="+mj-lt"/>
              </a:rPr>
              <a:t>relationen</a:t>
            </a:r>
            <a:r>
              <a:rPr lang="en-US" altLang="sv-SE" sz="2600" dirty="0">
                <a:latin typeface="+mj-lt"/>
              </a:rPr>
              <a:t> </a:t>
            </a:r>
            <a:r>
              <a:rPr lang="en-US" altLang="sv-SE" sz="2600" i="1" dirty="0" err="1">
                <a:latin typeface="+mj-lt"/>
              </a:rPr>
              <a:t>individ</a:t>
            </a:r>
            <a:r>
              <a:rPr lang="en-US" altLang="sv-SE" sz="2600" dirty="0">
                <a:latin typeface="+mj-lt"/>
              </a:rPr>
              <a:t> - </a:t>
            </a:r>
            <a:r>
              <a:rPr lang="en-US" altLang="sv-SE" sz="2600" i="1" dirty="0" err="1">
                <a:latin typeface="+mj-lt"/>
              </a:rPr>
              <a:t>organisation</a:t>
            </a:r>
            <a:endParaRPr lang="en-US" altLang="sv-SE" sz="2600" i="1" dirty="0">
              <a:latin typeface="+mj-lt"/>
            </a:endParaRPr>
          </a:p>
          <a:p>
            <a:pPr>
              <a:spcBef>
                <a:spcPts val="651"/>
              </a:spcBef>
              <a:buFont typeface="Arial" panose="020B0604020202020204" pitchFamily="34" charset="0"/>
              <a:buChar char="•"/>
            </a:pPr>
            <a:r>
              <a:rPr lang="en-US" altLang="sv-SE" sz="2600" dirty="0" err="1">
                <a:latin typeface="+mj-lt"/>
              </a:rPr>
              <a:t>Teknisk</a:t>
            </a:r>
            <a:r>
              <a:rPr lang="en-US" altLang="sv-SE" sz="2600" dirty="0">
                <a:latin typeface="+mj-lt"/>
              </a:rPr>
              <a:t> </a:t>
            </a:r>
            <a:r>
              <a:rPr lang="en-US" altLang="sv-SE" sz="2600" dirty="0" err="1">
                <a:latin typeface="+mj-lt"/>
              </a:rPr>
              <a:t>utveckling</a:t>
            </a:r>
            <a:endParaRPr lang="en-US" altLang="sv-SE" sz="2600" dirty="0">
              <a:latin typeface="+mj-lt"/>
            </a:endParaRPr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A23F6445-48C0-859D-21D6-7720BB650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1434682"/>
            <a:ext cx="9601196" cy="859202"/>
          </a:xfrm>
        </p:spPr>
        <p:txBody>
          <a:bodyPr>
            <a:normAutofit fontScale="90000"/>
          </a:bodyPr>
          <a:lstStyle/>
          <a:p>
            <a:r>
              <a:rPr lang="sv-SE" altLang="sv-SE" sz="4400" b="1" dirty="0">
                <a:solidFill>
                  <a:schemeClr val="tx1"/>
                </a:solidFill>
                <a:latin typeface="+mj-lt"/>
              </a:rPr>
              <a:t>Processer under efterkrigstiden</a:t>
            </a:r>
            <a:br>
              <a:rPr lang="sv-SE" altLang="sv-SE" sz="4400" b="1" dirty="0">
                <a:solidFill>
                  <a:schemeClr val="tx1"/>
                </a:solidFill>
                <a:latin typeface="+mj-lt"/>
              </a:rPr>
            </a:b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8562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 Box 1">
            <a:extLst>
              <a:ext uri="{FF2B5EF4-FFF2-40B4-BE49-F238E27FC236}">
                <a16:creationId xmlns:a16="http://schemas.microsoft.com/office/drawing/2014/main" id="{CA1DC5B7-93B7-2142-9BAA-F3D07E5678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4840" y="1055756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buClrTx/>
              <a:buFontTx/>
              <a:buNone/>
            </a:pPr>
            <a:r>
              <a:rPr lang="sv-SE" altLang="sv-SE" sz="2800" b="1" dirty="0">
                <a:solidFill>
                  <a:schemeClr val="tx1"/>
                </a:solidFill>
                <a:latin typeface="+mj-lt"/>
              </a:rPr>
              <a:t>Några områden där nya synsätt vuxit fram</a:t>
            </a:r>
          </a:p>
        </p:txBody>
      </p:sp>
      <p:sp>
        <p:nvSpPr>
          <p:cNvPr id="8194" name="Text Box 2">
            <a:extLst>
              <a:ext uri="{FF2B5EF4-FFF2-40B4-BE49-F238E27FC236}">
                <a16:creationId xmlns:a16="http://schemas.microsoft.com/office/drawing/2014/main" id="{6987F7D7-C8AE-4047-BBF4-0AD0FFFE43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3832" y="2654852"/>
            <a:ext cx="7119937" cy="251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651"/>
              </a:spcBef>
              <a:buFont typeface="Arial" panose="020B0604020202020204" pitchFamily="34" charset="0"/>
              <a:buChar char="•"/>
            </a:pPr>
            <a:r>
              <a:rPr lang="en-US" altLang="sv-SE" sz="2600" i="1" dirty="0" err="1">
                <a:latin typeface="+mn-lt"/>
              </a:rPr>
              <a:t>Beslutsfattande</a:t>
            </a:r>
            <a:r>
              <a:rPr lang="en-US" altLang="sv-SE" sz="2600" dirty="0">
                <a:latin typeface="+mn-lt"/>
              </a:rPr>
              <a:t>: </a:t>
            </a:r>
            <a:r>
              <a:rPr lang="en-US" altLang="sv-SE" sz="2600" dirty="0" err="1">
                <a:latin typeface="+mn-lt"/>
              </a:rPr>
              <a:t>Hur</a:t>
            </a:r>
            <a:r>
              <a:rPr lang="en-US" altLang="sv-SE" sz="2600" dirty="0">
                <a:latin typeface="+mn-lt"/>
              </a:rPr>
              <a:t> </a:t>
            </a:r>
            <a:r>
              <a:rPr lang="en-US" altLang="sv-SE" sz="2600" dirty="0" err="1">
                <a:latin typeface="+mn-lt"/>
              </a:rPr>
              <a:t>tas</a:t>
            </a:r>
            <a:r>
              <a:rPr lang="en-US" altLang="sv-SE" sz="2600" dirty="0">
                <a:latin typeface="+mn-lt"/>
              </a:rPr>
              <a:t> </a:t>
            </a:r>
            <a:r>
              <a:rPr lang="en-US" altLang="sv-SE" sz="2600" dirty="0" err="1">
                <a:latin typeface="+mn-lt"/>
              </a:rPr>
              <a:t>beslut</a:t>
            </a:r>
            <a:r>
              <a:rPr lang="en-US" altLang="sv-SE" sz="2600" dirty="0">
                <a:latin typeface="+mn-lt"/>
              </a:rPr>
              <a:t> </a:t>
            </a:r>
            <a:r>
              <a:rPr lang="en-US" altLang="sv-SE" sz="2600" dirty="0" err="1">
                <a:latin typeface="+mn-lt"/>
              </a:rPr>
              <a:t>i</a:t>
            </a:r>
            <a:r>
              <a:rPr lang="en-US" altLang="sv-SE" sz="2600" dirty="0">
                <a:latin typeface="+mn-lt"/>
              </a:rPr>
              <a:t> </a:t>
            </a:r>
            <a:r>
              <a:rPr lang="en-US" altLang="sv-SE" sz="2600" dirty="0" err="1">
                <a:latin typeface="+mn-lt"/>
              </a:rPr>
              <a:t>organisationer</a:t>
            </a:r>
            <a:r>
              <a:rPr lang="en-US" altLang="sv-SE" sz="2600" dirty="0">
                <a:latin typeface="+mn-lt"/>
              </a:rPr>
              <a:t>? </a:t>
            </a:r>
          </a:p>
          <a:p>
            <a:pPr>
              <a:spcBef>
                <a:spcPts val="651"/>
              </a:spcBef>
              <a:buFont typeface="Arial" panose="020B0604020202020204" pitchFamily="34" charset="0"/>
              <a:buChar char="•"/>
            </a:pPr>
            <a:r>
              <a:rPr lang="en-US" altLang="sv-SE" sz="2600" i="1" dirty="0" err="1">
                <a:latin typeface="+mn-lt"/>
              </a:rPr>
              <a:t>Kunskap</a:t>
            </a:r>
            <a:r>
              <a:rPr lang="en-US" altLang="sv-SE" sz="2600" dirty="0">
                <a:latin typeface="+mn-lt"/>
              </a:rPr>
              <a:t> </a:t>
            </a:r>
            <a:r>
              <a:rPr lang="en-US" altLang="sv-SE" sz="2600" dirty="0" err="1">
                <a:latin typeface="+mn-lt"/>
              </a:rPr>
              <a:t>är</a:t>
            </a:r>
            <a:r>
              <a:rPr lang="en-US" altLang="sv-SE" sz="2600" dirty="0">
                <a:latin typeface="+mn-lt"/>
              </a:rPr>
              <a:t> </a:t>
            </a:r>
            <a:r>
              <a:rPr lang="en-US" altLang="sv-SE" sz="2600" dirty="0" err="1">
                <a:latin typeface="+mn-lt"/>
              </a:rPr>
              <a:t>en</a:t>
            </a:r>
            <a:r>
              <a:rPr lang="en-US" altLang="sv-SE" sz="2600" dirty="0">
                <a:latin typeface="+mn-lt"/>
              </a:rPr>
              <a:t> av </a:t>
            </a:r>
            <a:r>
              <a:rPr lang="en-US" altLang="sv-SE" sz="2600" dirty="0" err="1">
                <a:latin typeface="+mn-lt"/>
              </a:rPr>
              <a:t>organisationens</a:t>
            </a:r>
            <a:r>
              <a:rPr lang="en-US" altLang="sv-SE" sz="2600" dirty="0">
                <a:latin typeface="+mn-lt"/>
              </a:rPr>
              <a:t> </a:t>
            </a:r>
            <a:r>
              <a:rPr lang="en-US" altLang="sv-SE" sz="2600" dirty="0" err="1">
                <a:latin typeface="+mn-lt"/>
              </a:rPr>
              <a:t>viktigaste</a:t>
            </a:r>
            <a:r>
              <a:rPr lang="en-US" altLang="sv-SE" sz="2600" dirty="0">
                <a:latin typeface="+mn-lt"/>
              </a:rPr>
              <a:t> </a:t>
            </a:r>
            <a:r>
              <a:rPr lang="en-US" altLang="sv-SE" sz="2600" dirty="0" err="1">
                <a:latin typeface="+mn-lt"/>
              </a:rPr>
              <a:t>resurser</a:t>
            </a:r>
            <a:endParaRPr lang="en-US" altLang="sv-SE" sz="2600" dirty="0">
              <a:latin typeface="+mn-lt"/>
            </a:endParaRPr>
          </a:p>
          <a:p>
            <a:pPr>
              <a:spcBef>
                <a:spcPts val="651"/>
              </a:spcBef>
              <a:buFont typeface="Arial" panose="020B0604020202020204" pitchFamily="34" charset="0"/>
              <a:buChar char="•"/>
            </a:pPr>
            <a:r>
              <a:rPr lang="en-US" altLang="sv-SE" sz="2600" dirty="0" err="1">
                <a:latin typeface="+mn-lt"/>
              </a:rPr>
              <a:t>Organisationer</a:t>
            </a:r>
            <a:r>
              <a:rPr lang="en-US" altLang="sv-SE" sz="2600" dirty="0">
                <a:latin typeface="+mn-lt"/>
              </a:rPr>
              <a:t> </a:t>
            </a:r>
            <a:r>
              <a:rPr lang="en-US" altLang="sv-SE" sz="2600" dirty="0" err="1">
                <a:latin typeface="+mn-lt"/>
              </a:rPr>
              <a:t>har</a:t>
            </a:r>
            <a:r>
              <a:rPr lang="en-US" altLang="sv-SE" sz="2600" dirty="0">
                <a:latin typeface="+mn-lt"/>
              </a:rPr>
              <a:t> </a:t>
            </a:r>
            <a:r>
              <a:rPr lang="en-US" altLang="sv-SE" sz="2600" dirty="0" err="1">
                <a:latin typeface="+mn-lt"/>
              </a:rPr>
              <a:t>en</a:t>
            </a:r>
            <a:r>
              <a:rPr lang="en-US" altLang="sv-SE" sz="2600" dirty="0">
                <a:latin typeface="+mn-lt"/>
              </a:rPr>
              <a:t> </a:t>
            </a:r>
            <a:r>
              <a:rPr lang="en-US" altLang="sv-SE" sz="2600" i="1" dirty="0">
                <a:latin typeface="+mn-lt"/>
              </a:rPr>
              <a:t>kultur</a:t>
            </a:r>
          </a:p>
        </p:txBody>
      </p:sp>
    </p:spTree>
    <p:extLst>
      <p:ext uri="{BB962C8B-B14F-4D97-AF65-F5344CB8AC3E}">
        <p14:creationId xmlns:p14="http://schemas.microsoft.com/office/powerpoint/2010/main" val="423297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44" name="Group 14343">
            <a:extLst>
              <a:ext uri="{FF2B5EF4-FFF2-40B4-BE49-F238E27FC236}">
                <a16:creationId xmlns:a16="http://schemas.microsoft.com/office/drawing/2014/main" id="{C93797FD-7F0A-483E-966E-7FE88F8D87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4345" name="Picture 14344">
              <a:extLst>
                <a:ext uri="{FF2B5EF4-FFF2-40B4-BE49-F238E27FC236}">
                  <a16:creationId xmlns:a16="http://schemas.microsoft.com/office/drawing/2014/main" id="{94299858-315B-4242-A342-32FD05E4D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4346" name="Rectangle 14345">
              <a:extLst>
                <a:ext uri="{FF2B5EF4-FFF2-40B4-BE49-F238E27FC236}">
                  <a16:creationId xmlns:a16="http://schemas.microsoft.com/office/drawing/2014/main" id="{5783D501-1479-4FE1-A62C-B9C862498C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pic>
          <p:nvPicPr>
            <p:cNvPr id="14347" name="Picture 14346">
              <a:extLst>
                <a:ext uri="{FF2B5EF4-FFF2-40B4-BE49-F238E27FC236}">
                  <a16:creationId xmlns:a16="http://schemas.microsoft.com/office/drawing/2014/main" id="{C53C2CCF-3504-410A-A978-9BCC7D295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4348" name="Picture 14347">
              <a:extLst>
                <a:ext uri="{FF2B5EF4-FFF2-40B4-BE49-F238E27FC236}">
                  <a16:creationId xmlns:a16="http://schemas.microsoft.com/office/drawing/2014/main" id="{444AA77E-0BD7-413F-9123-2CDF296BAD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14350" name="Straight Connector 14349">
            <a:extLst>
              <a:ext uri="{FF2B5EF4-FFF2-40B4-BE49-F238E27FC236}">
                <a16:creationId xmlns:a16="http://schemas.microsoft.com/office/drawing/2014/main" id="{DDB3BAEE-5BE4-4B17-A2DA-B334759C4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337" name="Text Box 1">
            <a:extLst>
              <a:ext uri="{FF2B5EF4-FFF2-40B4-BE49-F238E27FC236}">
                <a16:creationId xmlns:a16="http://schemas.microsoft.com/office/drawing/2014/main" id="{50AE95E7-F309-4846-ADF8-8B8939F5D4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2" y="982132"/>
            <a:ext cx="9601196" cy="130386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spcAft>
                <a:spcPts val="600"/>
              </a:spcAft>
              <a:buClrTx/>
            </a:pPr>
            <a:r>
              <a:rPr lang="en-US" altLang="sv-SE" sz="4400" b="1">
                <a:ln w="3175" cmpd="sng">
                  <a:noFill/>
                </a:ln>
                <a:solidFill>
                  <a:srgbClr val="262626"/>
                </a:solidFill>
                <a:latin typeface="+mj-lt"/>
                <a:ea typeface="+mj-ea"/>
                <a:cs typeface="+mj-cs"/>
              </a:rPr>
              <a:t>Hur tas beslut i organisationer? </a:t>
            </a:r>
          </a:p>
        </p:txBody>
      </p:sp>
      <p:graphicFrame>
        <p:nvGraphicFramePr>
          <p:cNvPr id="14340" name="Text Box 2">
            <a:extLst>
              <a:ext uri="{FF2B5EF4-FFF2-40B4-BE49-F238E27FC236}">
                <a16:creationId xmlns:a16="http://schemas.microsoft.com/office/drawing/2014/main" id="{D4C2FCBB-5B92-31AD-3474-4C37E4DD65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68539651"/>
              </p:ext>
            </p:extLst>
          </p:nvPr>
        </p:nvGraphicFramePr>
        <p:xfrm>
          <a:off x="1295402" y="2571831"/>
          <a:ext cx="10006013" cy="32365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02096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6" name="Group 17415">
            <a:extLst>
              <a:ext uri="{FF2B5EF4-FFF2-40B4-BE49-F238E27FC236}">
                <a16:creationId xmlns:a16="http://schemas.microsoft.com/office/drawing/2014/main" id="{DFB5D1BB-0703-437B-BD1E-1D07F8A273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7417" name="Picture 17416">
              <a:extLst>
                <a:ext uri="{FF2B5EF4-FFF2-40B4-BE49-F238E27FC236}">
                  <a16:creationId xmlns:a16="http://schemas.microsoft.com/office/drawing/2014/main" id="{3886586B-3F0F-4593-B272-AE75AD0F09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7418" name="Rectangle 17417">
              <a:extLst>
                <a:ext uri="{FF2B5EF4-FFF2-40B4-BE49-F238E27FC236}">
                  <a16:creationId xmlns:a16="http://schemas.microsoft.com/office/drawing/2014/main" id="{020DEB59-BF94-41B5-8F16-8B10442EE0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pic>
          <p:nvPicPr>
            <p:cNvPr id="17419" name="Picture 17418">
              <a:extLst>
                <a:ext uri="{FF2B5EF4-FFF2-40B4-BE49-F238E27FC236}">
                  <a16:creationId xmlns:a16="http://schemas.microsoft.com/office/drawing/2014/main" id="{9A3BEF6F-FC03-43B1-8D1B-8DA3A360DB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7420" name="Picture 17419">
              <a:extLst>
                <a:ext uri="{FF2B5EF4-FFF2-40B4-BE49-F238E27FC236}">
                  <a16:creationId xmlns:a16="http://schemas.microsoft.com/office/drawing/2014/main" id="{0F49BA32-A501-4C79-9A72-92587AB9EE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17422" name="Straight Connector 17421">
            <a:extLst>
              <a:ext uri="{FF2B5EF4-FFF2-40B4-BE49-F238E27FC236}">
                <a16:creationId xmlns:a16="http://schemas.microsoft.com/office/drawing/2014/main" id="{883F92AF-2403-4558-B1D7-72130A1E4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424" name="Rectangle 17423">
            <a:extLst>
              <a:ext uri="{FF2B5EF4-FFF2-40B4-BE49-F238E27FC236}">
                <a16:creationId xmlns:a16="http://schemas.microsoft.com/office/drawing/2014/main" id="{5EB8E3BF-F464-4900-8994-851061A9A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412" name="Picture 17411" descr="Vitt pussel med en röd pusselbit">
            <a:extLst>
              <a:ext uri="{FF2B5EF4-FFF2-40B4-BE49-F238E27FC236}">
                <a16:creationId xmlns:a16="http://schemas.microsoft.com/office/drawing/2014/main" id="{E7A2AD6D-8FE5-FEE1-C01F-6DDB3C903D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35000"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7409" name="Text Box 1">
            <a:extLst>
              <a:ext uri="{FF2B5EF4-FFF2-40B4-BE49-F238E27FC236}">
                <a16:creationId xmlns:a16="http://schemas.microsoft.com/office/drawing/2014/main" id="{DF6AA9F9-80C0-E943-B5AB-CEA00B04A3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2" y="982132"/>
            <a:ext cx="9601196" cy="130386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spcAft>
                <a:spcPts val="600"/>
              </a:spcAft>
              <a:buClrTx/>
            </a:pPr>
            <a:r>
              <a:rPr lang="en-US" altLang="sv-SE" sz="4400" b="1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Kunskapsorganisationen</a:t>
            </a:r>
          </a:p>
        </p:txBody>
      </p:sp>
      <p:cxnSp>
        <p:nvCxnSpPr>
          <p:cNvPr id="17426" name="Straight Connector 17425">
            <a:extLst>
              <a:ext uri="{FF2B5EF4-FFF2-40B4-BE49-F238E27FC236}">
                <a16:creationId xmlns:a16="http://schemas.microsoft.com/office/drawing/2014/main" id="{8E0602D6-3A81-42F8-AE67-1BAAFC967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2421466"/>
            <a:ext cx="9144000" cy="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410" name="Text Box 2">
            <a:extLst>
              <a:ext uri="{FF2B5EF4-FFF2-40B4-BE49-F238E27FC236}">
                <a16:creationId xmlns:a16="http://schemas.microsoft.com/office/drawing/2014/main" id="{43C9E5BB-B947-9D4A-A77A-4405F1F09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1" y="2556932"/>
            <a:ext cx="9601196" cy="331893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rmAutofit/>
          </a:bodyPr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altLang="sv-SE" dirty="0" err="1">
                <a:solidFill>
                  <a:srgbClr val="FFFFFF"/>
                </a:solidFill>
                <a:latin typeface="+mn-lt"/>
                <a:ea typeface="+mn-ea"/>
              </a:rPr>
              <a:t>Tjänster</a:t>
            </a:r>
            <a:r>
              <a:rPr lang="en-US" altLang="sv-SE" dirty="0">
                <a:solidFill>
                  <a:srgbClr val="FFFFFF"/>
                </a:solidFill>
                <a:latin typeface="+mn-lt"/>
                <a:ea typeface="+mn-ea"/>
              </a:rPr>
              <a:t>/</a:t>
            </a:r>
            <a:r>
              <a:rPr lang="en-US" altLang="sv-SE" dirty="0" err="1">
                <a:solidFill>
                  <a:srgbClr val="FFFFFF"/>
                </a:solidFill>
                <a:latin typeface="+mn-lt"/>
                <a:ea typeface="+mn-ea"/>
              </a:rPr>
              <a:t>kunskap</a:t>
            </a:r>
            <a:r>
              <a:rPr lang="en-US" altLang="sv-SE" dirty="0">
                <a:solidFill>
                  <a:srgbClr val="FFFFFF"/>
                </a:solidFill>
                <a:latin typeface="+mn-lt"/>
                <a:ea typeface="+mn-ea"/>
              </a:rPr>
              <a:t> </a:t>
            </a:r>
            <a:r>
              <a:rPr lang="en-US" altLang="sv-SE" dirty="0" err="1">
                <a:solidFill>
                  <a:srgbClr val="FFFFFF"/>
                </a:solidFill>
                <a:latin typeface="+mn-lt"/>
                <a:ea typeface="+mn-ea"/>
              </a:rPr>
              <a:t>allt</a:t>
            </a:r>
            <a:r>
              <a:rPr lang="en-US" altLang="sv-SE" dirty="0">
                <a:solidFill>
                  <a:srgbClr val="FFFFFF"/>
                </a:solidFill>
                <a:latin typeface="+mn-lt"/>
                <a:ea typeface="+mn-ea"/>
              </a:rPr>
              <a:t> </a:t>
            </a:r>
            <a:r>
              <a:rPr lang="en-US" altLang="sv-SE" dirty="0" err="1">
                <a:solidFill>
                  <a:srgbClr val="FFFFFF"/>
                </a:solidFill>
                <a:latin typeface="+mn-lt"/>
                <a:ea typeface="+mn-ea"/>
              </a:rPr>
              <a:t>viktigare</a:t>
            </a:r>
            <a:r>
              <a:rPr lang="en-US" altLang="sv-SE" dirty="0">
                <a:solidFill>
                  <a:srgbClr val="FFFFFF"/>
                </a:solidFill>
                <a:latin typeface="+mn-lt"/>
                <a:ea typeface="+mn-ea"/>
              </a:rPr>
              <a:t> del av </a:t>
            </a:r>
            <a:r>
              <a:rPr lang="en-US" altLang="sv-SE" dirty="0" err="1">
                <a:solidFill>
                  <a:srgbClr val="FFFFFF"/>
                </a:solidFill>
                <a:latin typeface="+mn-lt"/>
                <a:ea typeface="+mn-ea"/>
              </a:rPr>
              <a:t>ekonomin</a:t>
            </a:r>
            <a:endParaRPr lang="en-US" altLang="sv-SE" dirty="0">
              <a:solidFill>
                <a:srgbClr val="FFFFFF"/>
              </a:solidFill>
              <a:latin typeface="+mn-lt"/>
              <a:ea typeface="+mn-ea"/>
            </a:endParaRP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altLang="sv-SE" dirty="0" err="1">
                <a:solidFill>
                  <a:srgbClr val="FFFFFF"/>
                </a:solidFill>
                <a:latin typeface="+mn-lt"/>
                <a:ea typeface="+mn-ea"/>
              </a:rPr>
              <a:t>Personalens</a:t>
            </a:r>
            <a:r>
              <a:rPr lang="en-US" altLang="sv-SE" dirty="0">
                <a:solidFill>
                  <a:srgbClr val="FFFFFF"/>
                </a:solidFill>
                <a:latin typeface="+mn-lt"/>
                <a:ea typeface="+mn-ea"/>
              </a:rPr>
              <a:t> </a:t>
            </a:r>
            <a:r>
              <a:rPr lang="en-US" altLang="sv-SE" dirty="0" err="1">
                <a:solidFill>
                  <a:srgbClr val="FFFFFF"/>
                </a:solidFill>
                <a:latin typeface="+mn-lt"/>
                <a:ea typeface="+mn-ea"/>
              </a:rPr>
              <a:t>kunskap</a:t>
            </a:r>
            <a:r>
              <a:rPr lang="en-US" altLang="sv-SE" dirty="0">
                <a:solidFill>
                  <a:srgbClr val="FFFFFF"/>
                </a:solidFill>
                <a:latin typeface="+mn-lt"/>
                <a:ea typeface="+mn-ea"/>
              </a:rPr>
              <a:t> </a:t>
            </a:r>
            <a:r>
              <a:rPr lang="en-US" altLang="sv-SE" dirty="0" err="1">
                <a:solidFill>
                  <a:srgbClr val="FFFFFF"/>
                </a:solidFill>
                <a:latin typeface="+mn-lt"/>
                <a:ea typeface="+mn-ea"/>
              </a:rPr>
              <a:t>organisationens</a:t>
            </a:r>
            <a:r>
              <a:rPr lang="en-US" altLang="sv-SE" dirty="0">
                <a:solidFill>
                  <a:srgbClr val="FFFFFF"/>
                </a:solidFill>
                <a:latin typeface="+mn-lt"/>
                <a:ea typeface="+mn-ea"/>
              </a:rPr>
              <a:t> </a:t>
            </a:r>
            <a:r>
              <a:rPr lang="en-US" altLang="sv-SE" dirty="0" err="1">
                <a:solidFill>
                  <a:srgbClr val="FFFFFF"/>
                </a:solidFill>
                <a:latin typeface="+mn-lt"/>
                <a:ea typeface="+mn-ea"/>
              </a:rPr>
              <a:t>viktigaste</a:t>
            </a:r>
            <a:r>
              <a:rPr lang="en-US" altLang="sv-SE" dirty="0">
                <a:solidFill>
                  <a:srgbClr val="FFFFFF"/>
                </a:solidFill>
                <a:latin typeface="+mn-lt"/>
                <a:ea typeface="+mn-ea"/>
              </a:rPr>
              <a:t> </a:t>
            </a:r>
            <a:r>
              <a:rPr lang="en-US" altLang="sv-SE" dirty="0" err="1">
                <a:solidFill>
                  <a:srgbClr val="FFFFFF"/>
                </a:solidFill>
                <a:latin typeface="+mn-lt"/>
                <a:ea typeface="+mn-ea"/>
              </a:rPr>
              <a:t>resurs</a:t>
            </a:r>
            <a:r>
              <a:rPr lang="en-US" altLang="sv-SE" dirty="0">
                <a:solidFill>
                  <a:srgbClr val="FFFFFF"/>
                </a:solidFill>
                <a:latin typeface="+mn-lt"/>
                <a:ea typeface="+mn-ea"/>
              </a:rPr>
              <a:t> – </a:t>
            </a:r>
            <a:r>
              <a:rPr lang="en-US" altLang="sv-SE" dirty="0" err="1">
                <a:solidFill>
                  <a:srgbClr val="FFFFFF"/>
                </a:solidFill>
                <a:latin typeface="+mn-lt"/>
                <a:ea typeface="+mn-ea"/>
              </a:rPr>
              <a:t>ledningen</a:t>
            </a:r>
            <a:r>
              <a:rPr lang="en-US" altLang="sv-SE" dirty="0">
                <a:solidFill>
                  <a:srgbClr val="FFFFFF"/>
                </a:solidFill>
                <a:latin typeface="+mn-lt"/>
                <a:ea typeface="+mn-ea"/>
              </a:rPr>
              <a:t> </a:t>
            </a:r>
            <a:r>
              <a:rPr lang="en-US" altLang="sv-SE" dirty="0" err="1">
                <a:solidFill>
                  <a:srgbClr val="FFFFFF"/>
                </a:solidFill>
                <a:latin typeface="+mn-lt"/>
                <a:ea typeface="+mn-ea"/>
              </a:rPr>
              <a:t>måste</a:t>
            </a:r>
            <a:r>
              <a:rPr lang="en-US" altLang="sv-SE" dirty="0">
                <a:solidFill>
                  <a:srgbClr val="FFFFFF"/>
                </a:solidFill>
                <a:latin typeface="+mn-lt"/>
                <a:ea typeface="+mn-ea"/>
              </a:rPr>
              <a:t> </a:t>
            </a:r>
            <a:r>
              <a:rPr lang="en-US" altLang="sv-SE" dirty="0" err="1">
                <a:solidFill>
                  <a:srgbClr val="FFFFFF"/>
                </a:solidFill>
                <a:latin typeface="+mn-lt"/>
                <a:ea typeface="+mn-ea"/>
              </a:rPr>
              <a:t>få</a:t>
            </a:r>
            <a:r>
              <a:rPr lang="en-US" altLang="sv-SE" dirty="0">
                <a:solidFill>
                  <a:srgbClr val="FFFFFF"/>
                </a:solidFill>
                <a:latin typeface="+mn-lt"/>
                <a:ea typeface="+mn-ea"/>
              </a:rPr>
              <a:t> </a:t>
            </a:r>
            <a:r>
              <a:rPr lang="en-US" altLang="sv-SE" dirty="0" err="1">
                <a:solidFill>
                  <a:srgbClr val="FFFFFF"/>
                </a:solidFill>
                <a:latin typeface="+mn-lt"/>
                <a:ea typeface="+mn-ea"/>
              </a:rPr>
              <a:t>personalen</a:t>
            </a:r>
            <a:r>
              <a:rPr lang="en-US" altLang="sv-SE" dirty="0">
                <a:solidFill>
                  <a:srgbClr val="FFFFFF"/>
                </a:solidFill>
                <a:latin typeface="+mn-lt"/>
                <a:ea typeface="+mn-ea"/>
              </a:rPr>
              <a:t> </a:t>
            </a:r>
            <a:r>
              <a:rPr lang="en-US" altLang="sv-SE" dirty="0" err="1">
                <a:solidFill>
                  <a:srgbClr val="FFFFFF"/>
                </a:solidFill>
                <a:latin typeface="+mn-lt"/>
                <a:ea typeface="+mn-ea"/>
              </a:rPr>
              <a:t>att</a:t>
            </a:r>
            <a:r>
              <a:rPr lang="en-US" altLang="sv-SE" dirty="0">
                <a:solidFill>
                  <a:srgbClr val="FFFFFF"/>
                </a:solidFill>
                <a:latin typeface="+mn-lt"/>
                <a:ea typeface="+mn-ea"/>
              </a:rPr>
              <a:t> </a:t>
            </a:r>
            <a:r>
              <a:rPr lang="en-US" altLang="sv-SE" dirty="0" err="1">
                <a:solidFill>
                  <a:srgbClr val="FFFFFF"/>
                </a:solidFill>
                <a:latin typeface="+mn-lt"/>
                <a:ea typeface="+mn-ea"/>
              </a:rPr>
              <a:t>stanna</a:t>
            </a:r>
            <a:r>
              <a:rPr lang="en-US" altLang="sv-SE" dirty="0">
                <a:solidFill>
                  <a:srgbClr val="FFFFFF"/>
                </a:solidFill>
                <a:latin typeface="+mn-lt"/>
                <a:ea typeface="+mn-ea"/>
              </a:rPr>
              <a:t> </a:t>
            </a:r>
            <a:r>
              <a:rPr lang="en-US" altLang="sv-SE" dirty="0" err="1">
                <a:solidFill>
                  <a:srgbClr val="FFFFFF"/>
                </a:solidFill>
                <a:latin typeface="+mn-lt"/>
                <a:ea typeface="+mn-ea"/>
              </a:rPr>
              <a:t>i</a:t>
            </a:r>
            <a:r>
              <a:rPr lang="en-US" altLang="sv-SE" dirty="0">
                <a:solidFill>
                  <a:srgbClr val="FFFFFF"/>
                </a:solidFill>
                <a:latin typeface="+mn-lt"/>
                <a:ea typeface="+mn-ea"/>
              </a:rPr>
              <a:t> </a:t>
            </a:r>
            <a:r>
              <a:rPr lang="en-US" altLang="sv-SE" dirty="0" err="1">
                <a:solidFill>
                  <a:srgbClr val="FFFFFF"/>
                </a:solidFill>
                <a:latin typeface="+mn-lt"/>
                <a:ea typeface="+mn-ea"/>
              </a:rPr>
              <a:t>organisationen</a:t>
            </a:r>
            <a:endParaRPr lang="en-US" altLang="sv-SE" dirty="0">
              <a:solidFill>
                <a:srgbClr val="FFFFFF"/>
              </a:solidFill>
              <a:latin typeface="+mn-lt"/>
              <a:ea typeface="+mn-ea"/>
            </a:endParaRP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altLang="sv-SE" dirty="0" err="1">
                <a:solidFill>
                  <a:srgbClr val="FFFFFF"/>
                </a:solidFill>
                <a:latin typeface="+mn-lt"/>
                <a:ea typeface="+mn-ea"/>
              </a:rPr>
              <a:t>Nätverk</a:t>
            </a:r>
            <a:r>
              <a:rPr lang="en-US" altLang="sv-SE" dirty="0">
                <a:solidFill>
                  <a:srgbClr val="FFFFFF"/>
                </a:solidFill>
                <a:latin typeface="+mn-lt"/>
                <a:ea typeface="+mn-ea"/>
              </a:rPr>
              <a:t> </a:t>
            </a:r>
            <a:r>
              <a:rPr lang="en-US" altLang="sv-SE" dirty="0" err="1">
                <a:solidFill>
                  <a:srgbClr val="FFFFFF"/>
                </a:solidFill>
                <a:latin typeface="+mn-lt"/>
                <a:ea typeface="+mn-ea"/>
              </a:rPr>
              <a:t>utanför</a:t>
            </a:r>
            <a:r>
              <a:rPr lang="en-US" altLang="sv-SE" dirty="0">
                <a:solidFill>
                  <a:srgbClr val="FFFFFF"/>
                </a:solidFill>
                <a:latin typeface="+mn-lt"/>
                <a:ea typeface="+mn-ea"/>
              </a:rPr>
              <a:t> </a:t>
            </a:r>
            <a:r>
              <a:rPr lang="en-US" altLang="sv-SE" dirty="0" err="1">
                <a:solidFill>
                  <a:srgbClr val="FFFFFF"/>
                </a:solidFill>
                <a:latin typeface="+mn-lt"/>
                <a:ea typeface="+mn-ea"/>
              </a:rPr>
              <a:t>organisationen</a:t>
            </a:r>
            <a:r>
              <a:rPr lang="en-US" altLang="sv-SE" dirty="0">
                <a:solidFill>
                  <a:srgbClr val="FFFFFF"/>
                </a:solidFill>
                <a:latin typeface="+mn-lt"/>
                <a:ea typeface="+mn-ea"/>
              </a:rPr>
              <a:t> </a:t>
            </a:r>
            <a:r>
              <a:rPr lang="en-US" altLang="sv-SE" dirty="0" err="1">
                <a:solidFill>
                  <a:srgbClr val="FFFFFF"/>
                </a:solidFill>
                <a:latin typeface="+mn-lt"/>
                <a:ea typeface="+mn-ea"/>
              </a:rPr>
              <a:t>lika</a:t>
            </a:r>
            <a:r>
              <a:rPr lang="en-US" altLang="sv-SE" dirty="0">
                <a:solidFill>
                  <a:srgbClr val="FFFFFF"/>
                </a:solidFill>
                <a:latin typeface="+mn-lt"/>
                <a:ea typeface="+mn-ea"/>
              </a:rPr>
              <a:t> </a:t>
            </a:r>
            <a:r>
              <a:rPr lang="en-US" altLang="sv-SE" dirty="0" err="1">
                <a:solidFill>
                  <a:srgbClr val="FFFFFF"/>
                </a:solidFill>
                <a:latin typeface="+mn-lt"/>
                <a:ea typeface="+mn-ea"/>
              </a:rPr>
              <a:t>viktiga</a:t>
            </a:r>
            <a:r>
              <a:rPr lang="en-US" altLang="sv-SE" dirty="0">
                <a:solidFill>
                  <a:srgbClr val="FFFFFF"/>
                </a:solidFill>
                <a:latin typeface="+mn-lt"/>
                <a:ea typeface="+mn-ea"/>
              </a:rPr>
              <a:t> </a:t>
            </a:r>
            <a:r>
              <a:rPr lang="en-US" altLang="sv-SE" dirty="0" err="1">
                <a:solidFill>
                  <a:srgbClr val="FFFFFF"/>
                </a:solidFill>
                <a:latin typeface="+mn-lt"/>
                <a:ea typeface="+mn-ea"/>
              </a:rPr>
              <a:t>som</a:t>
            </a:r>
            <a:r>
              <a:rPr lang="en-US" altLang="sv-SE" dirty="0">
                <a:solidFill>
                  <a:srgbClr val="FFFFFF"/>
                </a:solidFill>
                <a:latin typeface="+mn-lt"/>
                <a:ea typeface="+mn-ea"/>
              </a:rPr>
              <a:t> </a:t>
            </a:r>
            <a:r>
              <a:rPr lang="en-US" altLang="sv-SE" dirty="0" err="1">
                <a:solidFill>
                  <a:srgbClr val="FFFFFF"/>
                </a:solidFill>
                <a:latin typeface="+mn-lt"/>
                <a:ea typeface="+mn-ea"/>
              </a:rPr>
              <a:t>relationer</a:t>
            </a:r>
            <a:r>
              <a:rPr lang="en-US" altLang="sv-SE" dirty="0">
                <a:solidFill>
                  <a:srgbClr val="FFFFFF"/>
                </a:solidFill>
                <a:latin typeface="+mn-lt"/>
                <a:ea typeface="+mn-ea"/>
              </a:rPr>
              <a:t> </a:t>
            </a:r>
            <a:r>
              <a:rPr lang="en-US" altLang="sv-SE" dirty="0" err="1">
                <a:solidFill>
                  <a:srgbClr val="FFFFFF"/>
                </a:solidFill>
                <a:latin typeface="+mn-lt"/>
                <a:ea typeface="+mn-ea"/>
              </a:rPr>
              <a:t>inom</a:t>
            </a:r>
            <a:r>
              <a:rPr lang="en-US" altLang="sv-SE" dirty="0">
                <a:solidFill>
                  <a:srgbClr val="FFFFFF"/>
                </a:solidFill>
                <a:latin typeface="+mn-lt"/>
                <a:ea typeface="+mn-ea"/>
              </a:rPr>
              <a:t> </a:t>
            </a:r>
            <a:r>
              <a:rPr lang="en-US" altLang="sv-SE" dirty="0" err="1">
                <a:solidFill>
                  <a:srgbClr val="FFFFFF"/>
                </a:solidFill>
                <a:latin typeface="+mn-lt"/>
                <a:ea typeface="+mn-ea"/>
              </a:rPr>
              <a:t>organisationen</a:t>
            </a:r>
            <a:r>
              <a:rPr lang="en-US" altLang="sv-SE" dirty="0">
                <a:solidFill>
                  <a:srgbClr val="FFFFFF"/>
                </a:solidFill>
                <a:latin typeface="+mn-lt"/>
                <a:ea typeface="+mn-ea"/>
              </a:rPr>
              <a:t> (</a:t>
            </a:r>
            <a:r>
              <a:rPr lang="en-US" altLang="sv-SE" dirty="0" err="1">
                <a:solidFill>
                  <a:srgbClr val="FFFFFF"/>
                </a:solidFill>
                <a:latin typeface="+mn-lt"/>
                <a:ea typeface="+mn-ea"/>
              </a:rPr>
              <a:t>organisationens</a:t>
            </a:r>
            <a:r>
              <a:rPr lang="en-US" altLang="sv-SE" dirty="0">
                <a:solidFill>
                  <a:srgbClr val="FFFFFF"/>
                </a:solidFill>
                <a:latin typeface="+mn-lt"/>
                <a:ea typeface="+mn-ea"/>
              </a:rPr>
              <a:t> </a:t>
            </a:r>
            <a:r>
              <a:rPr lang="en-US" altLang="sv-SE" dirty="0" err="1">
                <a:solidFill>
                  <a:srgbClr val="FFFFFF"/>
                </a:solidFill>
                <a:latin typeface="+mn-lt"/>
                <a:ea typeface="+mn-ea"/>
              </a:rPr>
              <a:t>gränser</a:t>
            </a:r>
            <a:r>
              <a:rPr lang="en-US" altLang="sv-SE" dirty="0">
                <a:solidFill>
                  <a:srgbClr val="FFFFFF"/>
                </a:solidFill>
                <a:latin typeface="+mn-lt"/>
                <a:ea typeface="+mn-ea"/>
              </a:rPr>
              <a:t> </a:t>
            </a:r>
            <a:r>
              <a:rPr lang="en-US" altLang="sv-SE" dirty="0" err="1">
                <a:solidFill>
                  <a:srgbClr val="FFFFFF"/>
                </a:solidFill>
                <a:latin typeface="+mn-lt"/>
                <a:ea typeface="+mn-ea"/>
              </a:rPr>
              <a:t>otydligare</a:t>
            </a:r>
            <a:r>
              <a:rPr lang="en-US" altLang="sv-SE" dirty="0">
                <a:solidFill>
                  <a:srgbClr val="FFFFFF"/>
                </a:solidFill>
                <a:latin typeface="+mn-lt"/>
                <a:ea typeface="+mn-ea"/>
              </a:rPr>
              <a:t>)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altLang="sv-SE" dirty="0" err="1">
                <a:solidFill>
                  <a:srgbClr val="FFFFFF"/>
                </a:solidFill>
                <a:latin typeface="+mn-lt"/>
                <a:ea typeface="+mn-ea"/>
              </a:rPr>
              <a:t>Viktigt</a:t>
            </a:r>
            <a:r>
              <a:rPr lang="en-US" altLang="sv-SE" dirty="0">
                <a:solidFill>
                  <a:srgbClr val="FFFFFF"/>
                </a:solidFill>
                <a:latin typeface="+mn-lt"/>
                <a:ea typeface="+mn-ea"/>
              </a:rPr>
              <a:t> </a:t>
            </a:r>
            <a:r>
              <a:rPr lang="en-US" altLang="sv-SE" dirty="0" err="1">
                <a:solidFill>
                  <a:srgbClr val="FFFFFF"/>
                </a:solidFill>
                <a:latin typeface="+mn-lt"/>
                <a:ea typeface="+mn-ea"/>
              </a:rPr>
              <a:t>att</a:t>
            </a:r>
            <a:r>
              <a:rPr lang="en-US" altLang="sv-SE" dirty="0">
                <a:solidFill>
                  <a:srgbClr val="FFFFFF"/>
                </a:solidFill>
                <a:latin typeface="+mn-lt"/>
                <a:ea typeface="+mn-ea"/>
              </a:rPr>
              <a:t> </a:t>
            </a:r>
            <a:r>
              <a:rPr lang="en-US" altLang="sv-SE" dirty="0" err="1">
                <a:solidFill>
                  <a:srgbClr val="FFFFFF"/>
                </a:solidFill>
                <a:latin typeface="+mn-lt"/>
                <a:ea typeface="+mn-ea"/>
              </a:rPr>
              <a:t>skapa</a:t>
            </a:r>
            <a:r>
              <a:rPr lang="en-US" altLang="sv-SE" dirty="0">
                <a:solidFill>
                  <a:srgbClr val="FFFFFF"/>
                </a:solidFill>
                <a:latin typeface="+mn-lt"/>
                <a:ea typeface="+mn-ea"/>
              </a:rPr>
              <a:t> </a:t>
            </a:r>
            <a:r>
              <a:rPr lang="en-US" altLang="sv-SE" dirty="0" err="1">
                <a:solidFill>
                  <a:srgbClr val="FFFFFF"/>
                </a:solidFill>
                <a:latin typeface="+mn-lt"/>
                <a:ea typeface="+mn-ea"/>
              </a:rPr>
              <a:t>förutsättningar</a:t>
            </a:r>
            <a:r>
              <a:rPr lang="en-US" altLang="sv-SE" dirty="0">
                <a:solidFill>
                  <a:srgbClr val="FFFFFF"/>
                </a:solidFill>
                <a:latin typeface="+mn-lt"/>
                <a:ea typeface="+mn-ea"/>
              </a:rPr>
              <a:t> för </a:t>
            </a:r>
            <a:r>
              <a:rPr lang="en-US" altLang="sv-SE" dirty="0" err="1">
                <a:solidFill>
                  <a:srgbClr val="FFFFFF"/>
                </a:solidFill>
                <a:latin typeface="+mn-lt"/>
                <a:ea typeface="+mn-ea"/>
              </a:rPr>
              <a:t>att</a:t>
            </a:r>
            <a:r>
              <a:rPr lang="en-US" altLang="sv-SE" dirty="0">
                <a:solidFill>
                  <a:srgbClr val="FFFFFF"/>
                </a:solidFill>
                <a:latin typeface="+mn-lt"/>
                <a:ea typeface="+mn-ea"/>
              </a:rPr>
              <a:t> </a:t>
            </a:r>
            <a:r>
              <a:rPr lang="en-US" altLang="sv-SE" dirty="0" err="1">
                <a:solidFill>
                  <a:srgbClr val="FFFFFF"/>
                </a:solidFill>
                <a:latin typeface="+mn-lt"/>
                <a:ea typeface="+mn-ea"/>
              </a:rPr>
              <a:t>personalens</a:t>
            </a:r>
            <a:r>
              <a:rPr lang="en-US" altLang="sv-SE" dirty="0">
                <a:solidFill>
                  <a:srgbClr val="FFFFFF"/>
                </a:solidFill>
                <a:latin typeface="+mn-lt"/>
                <a:ea typeface="+mn-ea"/>
              </a:rPr>
              <a:t> (</a:t>
            </a:r>
            <a:r>
              <a:rPr lang="en-US" altLang="sv-SE" dirty="0" err="1">
                <a:solidFill>
                  <a:srgbClr val="FFFFFF"/>
                </a:solidFill>
                <a:latin typeface="+mn-lt"/>
                <a:ea typeface="+mn-ea"/>
              </a:rPr>
              <a:t>individens</a:t>
            </a:r>
            <a:r>
              <a:rPr lang="en-US" altLang="sv-SE" dirty="0">
                <a:solidFill>
                  <a:srgbClr val="FFFFFF"/>
                </a:solidFill>
                <a:latin typeface="+mn-lt"/>
                <a:ea typeface="+mn-ea"/>
              </a:rPr>
              <a:t>) </a:t>
            </a:r>
            <a:r>
              <a:rPr lang="en-US" altLang="sv-SE" dirty="0" err="1">
                <a:solidFill>
                  <a:srgbClr val="FFFFFF"/>
                </a:solidFill>
                <a:latin typeface="+mn-lt"/>
                <a:ea typeface="+mn-ea"/>
              </a:rPr>
              <a:t>kunskap</a:t>
            </a:r>
            <a:r>
              <a:rPr lang="en-US" altLang="sv-SE" dirty="0">
                <a:solidFill>
                  <a:srgbClr val="FFFFFF"/>
                </a:solidFill>
                <a:latin typeface="+mn-lt"/>
                <a:ea typeface="+mn-ea"/>
              </a:rPr>
              <a:t> </a:t>
            </a:r>
            <a:r>
              <a:rPr lang="en-US" altLang="sv-SE" dirty="0" err="1">
                <a:solidFill>
                  <a:srgbClr val="FFFFFF"/>
                </a:solidFill>
                <a:latin typeface="+mn-lt"/>
                <a:ea typeface="+mn-ea"/>
              </a:rPr>
              <a:t>skall</a:t>
            </a:r>
            <a:r>
              <a:rPr lang="en-US" altLang="sv-SE" dirty="0">
                <a:solidFill>
                  <a:srgbClr val="FFFFFF"/>
                </a:solidFill>
                <a:latin typeface="+mn-lt"/>
                <a:ea typeface="+mn-ea"/>
              </a:rPr>
              <a:t> </a:t>
            </a:r>
            <a:r>
              <a:rPr lang="en-US" altLang="sv-SE" dirty="0" err="1">
                <a:solidFill>
                  <a:srgbClr val="FFFFFF"/>
                </a:solidFill>
                <a:latin typeface="+mn-lt"/>
                <a:ea typeface="+mn-ea"/>
              </a:rPr>
              <a:t>bli</a:t>
            </a:r>
            <a:r>
              <a:rPr lang="en-US" altLang="sv-SE" dirty="0">
                <a:solidFill>
                  <a:srgbClr val="FFFFFF"/>
                </a:solidFill>
                <a:latin typeface="+mn-lt"/>
                <a:ea typeface="+mn-ea"/>
              </a:rPr>
              <a:t> </a:t>
            </a:r>
            <a:r>
              <a:rPr lang="en-US" altLang="sv-SE" dirty="0" err="1">
                <a:solidFill>
                  <a:srgbClr val="FFFFFF"/>
                </a:solidFill>
                <a:latin typeface="+mn-lt"/>
                <a:ea typeface="+mn-ea"/>
              </a:rPr>
              <a:t>tillgänglig</a:t>
            </a:r>
            <a:r>
              <a:rPr lang="en-US" altLang="sv-SE" dirty="0">
                <a:solidFill>
                  <a:srgbClr val="FFFFFF"/>
                </a:solidFill>
                <a:latin typeface="+mn-lt"/>
                <a:ea typeface="+mn-ea"/>
              </a:rPr>
              <a:t> för </a:t>
            </a:r>
            <a:r>
              <a:rPr lang="en-US" altLang="sv-SE" dirty="0" err="1">
                <a:solidFill>
                  <a:srgbClr val="FFFFFF"/>
                </a:solidFill>
                <a:latin typeface="+mn-lt"/>
                <a:ea typeface="+mn-ea"/>
              </a:rPr>
              <a:t>organisationen</a:t>
            </a:r>
            <a:r>
              <a:rPr lang="en-US" altLang="sv-SE" dirty="0">
                <a:solidFill>
                  <a:srgbClr val="FFFFFF"/>
                </a:solidFill>
                <a:latin typeface="+mn-lt"/>
                <a:ea typeface="+mn-ea"/>
              </a:rPr>
              <a:t> </a:t>
            </a:r>
            <a:r>
              <a:rPr lang="en-US" altLang="sv-SE" dirty="0" err="1">
                <a:solidFill>
                  <a:srgbClr val="FFFFFF"/>
                </a:solidFill>
                <a:latin typeface="+mn-lt"/>
                <a:ea typeface="+mn-ea"/>
              </a:rPr>
              <a:t>och</a:t>
            </a:r>
            <a:r>
              <a:rPr lang="en-US" altLang="sv-SE" dirty="0">
                <a:solidFill>
                  <a:srgbClr val="FFFFFF"/>
                </a:solidFill>
                <a:latin typeface="+mn-lt"/>
                <a:ea typeface="+mn-ea"/>
              </a:rPr>
              <a:t> </a:t>
            </a:r>
            <a:r>
              <a:rPr lang="en-US" altLang="sv-SE" dirty="0" err="1">
                <a:solidFill>
                  <a:srgbClr val="FFFFFF"/>
                </a:solidFill>
                <a:latin typeface="+mn-lt"/>
                <a:ea typeface="+mn-ea"/>
              </a:rPr>
              <a:t>integreras</a:t>
            </a:r>
            <a:endParaRPr lang="en-US" altLang="sv-SE" dirty="0">
              <a:solidFill>
                <a:srgbClr val="FFFFFF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357568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skt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Organiskt</Template>
  <TotalTime>196</TotalTime>
  <Words>513</Words>
  <Application>Microsoft Macintosh PowerPoint</Application>
  <PresentationFormat>Bredbild</PresentationFormat>
  <Paragraphs>72</Paragraphs>
  <Slides>16</Slides>
  <Notes>7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16</vt:i4>
      </vt:variant>
    </vt:vector>
  </HeadingPairs>
  <TitlesOfParts>
    <vt:vector size="20" baseType="lpstr">
      <vt:lpstr>Arial</vt:lpstr>
      <vt:lpstr>Calibri</vt:lpstr>
      <vt:lpstr>Garamond</vt:lpstr>
      <vt:lpstr>Organiskt</vt:lpstr>
      <vt:lpstr>Organisationer, organisering och mobilisering</vt:lpstr>
      <vt:lpstr>PowerPoint-presentation</vt:lpstr>
      <vt:lpstr>Organisering, mobilisering, organisationer</vt:lpstr>
      <vt:lpstr>PowerPoint-presentation</vt:lpstr>
      <vt:lpstr>Organiserings- och mobiliseringsprocesser</vt:lpstr>
      <vt:lpstr>Processer under efterkrigstiden </vt:lpstr>
      <vt:lpstr>PowerPoint-presentation</vt:lpstr>
      <vt:lpstr>PowerPoint-presentation</vt:lpstr>
      <vt:lpstr>PowerPoint-presentation</vt:lpstr>
      <vt:lpstr>PowerPoint-presentation</vt:lpstr>
      <vt:lpstr>Lärande kopplat till praktisk dimension/handling</vt:lpstr>
      <vt:lpstr>Kolbs lärcirkel –  hur erfarenhet och reflektion skapar lärande</vt:lpstr>
      <vt:lpstr>På organisationsnivå</vt:lpstr>
      <vt:lpstr>Öka en organisations förmåga till lärande</vt:lpstr>
      <vt:lpstr>Utmaningar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Organisationer</dc:title>
  <dc:creator>Fredrik Björk</dc:creator>
  <cp:lastModifiedBy>Fredrik Björk</cp:lastModifiedBy>
  <cp:revision>14</cp:revision>
  <dcterms:created xsi:type="dcterms:W3CDTF">2022-10-24T06:22:11Z</dcterms:created>
  <dcterms:modified xsi:type="dcterms:W3CDTF">2023-11-20T12:55:31Z</dcterms:modified>
</cp:coreProperties>
</file>